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2183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CCFFFF"/>
    <a:srgbClr val="3399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27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5267052"/>
            <a:ext cx="18176081" cy="11204587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6903731"/>
            <a:ext cx="16037719" cy="7770200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90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713467"/>
            <a:ext cx="4610844" cy="272739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713467"/>
            <a:ext cx="13565237" cy="272739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74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58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8023507"/>
            <a:ext cx="18443377" cy="13387393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1537550"/>
            <a:ext cx="18443377" cy="7040114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29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567337"/>
            <a:ext cx="9088041" cy="20420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567337"/>
            <a:ext cx="9088041" cy="20420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61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713474"/>
            <a:ext cx="18443377" cy="62206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889402"/>
            <a:ext cx="9046274" cy="3866474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755876"/>
            <a:ext cx="9046274" cy="17291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889402"/>
            <a:ext cx="9090826" cy="3866474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755876"/>
            <a:ext cx="9090826" cy="17291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4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25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38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45559"/>
            <a:ext cx="6896776" cy="750945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633819"/>
            <a:ext cx="10825460" cy="22871065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55017"/>
            <a:ext cx="6896776" cy="1788711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09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45559"/>
            <a:ext cx="6896776" cy="750945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633819"/>
            <a:ext cx="10825460" cy="22871065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55017"/>
            <a:ext cx="6896776" cy="1788711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1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713474"/>
            <a:ext cx="18443377" cy="622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567337"/>
            <a:ext cx="18443377" cy="20420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9829240"/>
            <a:ext cx="4811316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0089-4F58-4BD0-A1C3-81D928E85A67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9829240"/>
            <a:ext cx="7216973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9829240"/>
            <a:ext cx="4811316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6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2279D8-4594-8559-4AD1-9B172EC64B2A}"/>
              </a:ext>
            </a:extLst>
          </p:cNvPr>
          <p:cNvSpPr/>
          <p:nvPr/>
        </p:nvSpPr>
        <p:spPr>
          <a:xfrm>
            <a:off x="-6867" y="0"/>
            <a:ext cx="21384000" cy="37531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8F5DA39-C1AA-DCC2-39DA-262BF8C90ECC}"/>
              </a:ext>
            </a:extLst>
          </p:cNvPr>
          <p:cNvCxnSpPr>
            <a:cxnSpLocks/>
          </p:cNvCxnSpPr>
          <p:nvPr/>
        </p:nvCxnSpPr>
        <p:spPr>
          <a:xfrm>
            <a:off x="844060" y="8359050"/>
            <a:ext cx="197505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5BA9772-BAA4-C3D5-B760-4A18AFCC4A80}"/>
              </a:ext>
            </a:extLst>
          </p:cNvPr>
          <p:cNvSpPr txBox="1"/>
          <p:nvPr/>
        </p:nvSpPr>
        <p:spPr>
          <a:xfrm>
            <a:off x="10148997" y="2807388"/>
            <a:ext cx="98283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氏名＠＠＠　所属＠＠＠＠＠＠＠＠</a:t>
            </a:r>
            <a:endParaRPr kumimoji="1" lang="ja-JP" altLang="en-US" sz="4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561CACC-94A2-C822-02E4-D735A195BB05}"/>
              </a:ext>
            </a:extLst>
          </p:cNvPr>
          <p:cNvSpPr txBox="1"/>
          <p:nvPr/>
        </p:nvSpPr>
        <p:spPr>
          <a:xfrm flipH="1">
            <a:off x="284106" y="7023385"/>
            <a:ext cx="6860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00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プロフィール</a:t>
            </a:r>
            <a:endParaRPr kumimoji="1" lang="ja-JP" altLang="en-US" sz="3600" dirty="0">
              <a:solidFill>
                <a:srgbClr val="0000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6F802E8-322B-A42D-0834-35A0EFBC3973}"/>
              </a:ext>
            </a:extLst>
          </p:cNvPr>
          <p:cNvSpPr/>
          <p:nvPr/>
        </p:nvSpPr>
        <p:spPr>
          <a:xfrm>
            <a:off x="8373" y="30759800"/>
            <a:ext cx="21384000" cy="14235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92205BC-FD0B-97E4-4FD4-55ACDE4D58D9}"/>
              </a:ext>
            </a:extLst>
          </p:cNvPr>
          <p:cNvSpPr txBox="1"/>
          <p:nvPr/>
        </p:nvSpPr>
        <p:spPr>
          <a:xfrm flipH="1">
            <a:off x="626242" y="31167402"/>
            <a:ext cx="19788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謝辞：＠＠＠＠＠＠＠＠＠＠など</a:t>
            </a:r>
            <a:endParaRPr kumimoji="1" lang="en-US" altLang="ja-JP" sz="3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013889-2979-650E-0752-8D94F920E926}"/>
              </a:ext>
            </a:extLst>
          </p:cNvPr>
          <p:cNvSpPr txBox="1"/>
          <p:nvPr/>
        </p:nvSpPr>
        <p:spPr>
          <a:xfrm>
            <a:off x="5379719" y="462667"/>
            <a:ext cx="15832010" cy="21544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タイトル＠＠＠＠</a:t>
            </a:r>
            <a:endParaRPr kumimoji="1" lang="en-US" altLang="ja-JP" sz="8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～副題＠＠＠＠＠＠～</a:t>
            </a:r>
            <a:endParaRPr kumimoji="1" lang="en-US" altLang="ja-JP" sz="5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3DD3B537-4DB9-6A39-5034-009D9CB9E8A4}"/>
              </a:ext>
            </a:extLst>
          </p:cNvPr>
          <p:cNvGrpSpPr/>
          <p:nvPr/>
        </p:nvGrpSpPr>
        <p:grpSpPr>
          <a:xfrm>
            <a:off x="244116" y="8474853"/>
            <a:ext cx="6744911" cy="6689602"/>
            <a:chOff x="244116" y="7484532"/>
            <a:chExt cx="6744911" cy="6689602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1FBCF69-6644-4FA0-ECE9-54E24D75E255}"/>
                </a:ext>
              </a:extLst>
            </p:cNvPr>
            <p:cNvSpPr/>
            <p:nvPr/>
          </p:nvSpPr>
          <p:spPr>
            <a:xfrm>
              <a:off x="244116" y="7484532"/>
              <a:ext cx="6744911" cy="6689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BD86BD31-ADEC-AE28-8BD3-C2CE0D2CBA21}"/>
                </a:ext>
              </a:extLst>
            </p:cNvPr>
            <p:cNvSpPr txBox="1"/>
            <p:nvPr/>
          </p:nvSpPr>
          <p:spPr>
            <a:xfrm flipH="1">
              <a:off x="439973" y="9537232"/>
              <a:ext cx="6353195" cy="4398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3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  </a:r>
              <a:endParaRPr kumimoji="1"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2F4B907-0DBF-CFD8-142F-2F79B1D6DE56}"/>
                </a:ext>
              </a:extLst>
            </p:cNvPr>
            <p:cNvSpPr txBox="1"/>
            <p:nvPr/>
          </p:nvSpPr>
          <p:spPr>
            <a:xfrm flipH="1">
              <a:off x="552184" y="7649944"/>
              <a:ext cx="6091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１．＠＠＠＠＠</a:t>
              </a:r>
              <a:endPara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DB8E0DAC-B880-686A-D554-FC99CCDE7B20}"/>
              </a:ext>
            </a:extLst>
          </p:cNvPr>
          <p:cNvGrpSpPr/>
          <p:nvPr/>
        </p:nvGrpSpPr>
        <p:grpSpPr>
          <a:xfrm>
            <a:off x="14394595" y="8474853"/>
            <a:ext cx="6744911" cy="6689602"/>
            <a:chOff x="14394595" y="7484532"/>
            <a:chExt cx="6744911" cy="6689602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836F8927-3E54-1CD3-D068-20A814B539C3}"/>
                </a:ext>
              </a:extLst>
            </p:cNvPr>
            <p:cNvSpPr/>
            <p:nvPr/>
          </p:nvSpPr>
          <p:spPr>
            <a:xfrm>
              <a:off x="14394595" y="7484532"/>
              <a:ext cx="6744911" cy="6689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7E773279-9959-C947-55DD-3F02F91D7B48}"/>
                </a:ext>
              </a:extLst>
            </p:cNvPr>
            <p:cNvSpPr txBox="1"/>
            <p:nvPr/>
          </p:nvSpPr>
          <p:spPr>
            <a:xfrm flipH="1">
              <a:off x="14585575" y="7649944"/>
              <a:ext cx="6091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２．＠＠＠＠＠</a:t>
              </a:r>
              <a:endPara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E4F622B4-25BB-E55A-BA75-B30EC933F4D8}"/>
              </a:ext>
            </a:extLst>
          </p:cNvPr>
          <p:cNvGrpSpPr/>
          <p:nvPr/>
        </p:nvGrpSpPr>
        <p:grpSpPr>
          <a:xfrm>
            <a:off x="223930" y="22304485"/>
            <a:ext cx="6744911" cy="6689602"/>
            <a:chOff x="14360852" y="7484532"/>
            <a:chExt cx="6744911" cy="6689602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DF751D1-1FAB-A36A-D5F9-32202D3DA712}"/>
                </a:ext>
              </a:extLst>
            </p:cNvPr>
            <p:cNvSpPr/>
            <p:nvPr/>
          </p:nvSpPr>
          <p:spPr>
            <a:xfrm>
              <a:off x="14360852" y="7484532"/>
              <a:ext cx="6744911" cy="66896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FF8CB8A-C919-416E-6128-3BF932E279AC}"/>
                </a:ext>
              </a:extLst>
            </p:cNvPr>
            <p:cNvSpPr txBox="1"/>
            <p:nvPr/>
          </p:nvSpPr>
          <p:spPr>
            <a:xfrm flipH="1">
              <a:off x="14666254" y="7649944"/>
              <a:ext cx="6091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５．＠＠＠＠＠</a:t>
              </a:r>
              <a:endParaRPr kumimoji="1" lang="ja-JP" altLang="en-US" sz="3600" spc="-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161545E-EF76-E87F-F390-BACCE27CAB2B}"/>
              </a:ext>
            </a:extLst>
          </p:cNvPr>
          <p:cNvGrpSpPr/>
          <p:nvPr/>
        </p:nvGrpSpPr>
        <p:grpSpPr>
          <a:xfrm>
            <a:off x="244116" y="15393605"/>
            <a:ext cx="6744911" cy="6698521"/>
            <a:chOff x="244116" y="14508410"/>
            <a:chExt cx="6744911" cy="6698521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360752FF-D306-F374-5610-C805BA55C5D7}"/>
                </a:ext>
              </a:extLst>
            </p:cNvPr>
            <p:cNvSpPr/>
            <p:nvPr/>
          </p:nvSpPr>
          <p:spPr>
            <a:xfrm>
              <a:off x="244116" y="14517329"/>
              <a:ext cx="6744911" cy="6689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69FB8F76-B72C-6799-7C9F-54884CFE3073}"/>
                </a:ext>
              </a:extLst>
            </p:cNvPr>
            <p:cNvSpPr txBox="1"/>
            <p:nvPr/>
          </p:nvSpPr>
          <p:spPr>
            <a:xfrm flipH="1">
              <a:off x="429547" y="14508410"/>
              <a:ext cx="6091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３．＠＠＠＠＠</a:t>
              </a:r>
              <a:endPara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F6EEDB65-47AA-C51E-0A23-1115106E0A15}"/>
              </a:ext>
            </a:extLst>
          </p:cNvPr>
          <p:cNvGrpSpPr/>
          <p:nvPr/>
        </p:nvGrpSpPr>
        <p:grpSpPr>
          <a:xfrm>
            <a:off x="14394595" y="22295566"/>
            <a:ext cx="6744911" cy="6698521"/>
            <a:chOff x="14394596" y="14508410"/>
            <a:chExt cx="6744911" cy="6698521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D80D554-DE0A-0532-C1E1-94951CA65A0D}"/>
                </a:ext>
              </a:extLst>
            </p:cNvPr>
            <p:cNvSpPr/>
            <p:nvPr/>
          </p:nvSpPr>
          <p:spPr>
            <a:xfrm>
              <a:off x="14394596" y="14517329"/>
              <a:ext cx="6744911" cy="66896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2F6E31D8-8DBD-A4D0-9091-DC39A5827C33}"/>
                </a:ext>
              </a:extLst>
            </p:cNvPr>
            <p:cNvSpPr txBox="1"/>
            <p:nvPr/>
          </p:nvSpPr>
          <p:spPr>
            <a:xfrm flipH="1">
              <a:off x="14577361" y="14508410"/>
              <a:ext cx="6091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６．＠＠＠＠＠</a:t>
              </a:r>
              <a:endParaRPr kumimoji="1" lang="ja-JP" altLang="en-US" sz="3600" spc="-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A4B43EF-A329-6C1B-5849-15EBCB6CD5CA}"/>
              </a:ext>
            </a:extLst>
          </p:cNvPr>
          <p:cNvSpPr txBox="1"/>
          <p:nvPr/>
        </p:nvSpPr>
        <p:spPr>
          <a:xfrm flipH="1">
            <a:off x="223930" y="29104454"/>
            <a:ext cx="4054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メッセージ</a:t>
            </a:r>
            <a:endParaRPr kumimoji="1" lang="ja-JP" altLang="en-US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BB4C247-F928-0B30-5154-041D5BDEBCE3}"/>
              </a:ext>
            </a:extLst>
          </p:cNvPr>
          <p:cNvSpPr txBox="1"/>
          <p:nvPr/>
        </p:nvSpPr>
        <p:spPr>
          <a:xfrm flipH="1">
            <a:off x="4514461" y="29114596"/>
            <a:ext cx="16645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5E091AC-E763-91E6-C29B-80630D48E14F}"/>
              </a:ext>
            </a:extLst>
          </p:cNvPr>
          <p:cNvGrpSpPr/>
          <p:nvPr/>
        </p:nvGrpSpPr>
        <p:grpSpPr>
          <a:xfrm>
            <a:off x="14394595" y="15439922"/>
            <a:ext cx="6744911" cy="6689602"/>
            <a:chOff x="14394595" y="14554727"/>
            <a:chExt cx="6744911" cy="6689602"/>
          </a:xfrm>
        </p:grpSpPr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A72DB846-ED60-62AA-519B-AF972440FA3B}"/>
                </a:ext>
              </a:extLst>
            </p:cNvPr>
            <p:cNvSpPr/>
            <p:nvPr/>
          </p:nvSpPr>
          <p:spPr>
            <a:xfrm>
              <a:off x="14394595" y="14554727"/>
              <a:ext cx="6744911" cy="6689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F1BC296-FDCF-18CF-7B7B-8A04D39159A5}"/>
                </a:ext>
              </a:extLst>
            </p:cNvPr>
            <p:cNvSpPr txBox="1"/>
            <p:nvPr/>
          </p:nvSpPr>
          <p:spPr>
            <a:xfrm flipH="1">
              <a:off x="14668919" y="14611522"/>
              <a:ext cx="6091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４．＠＠＠＠＠</a:t>
              </a:r>
              <a:endPara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75F94F78-E73A-63ED-2A35-5C614A5E7B26}"/>
              </a:ext>
            </a:extLst>
          </p:cNvPr>
          <p:cNvSpPr txBox="1"/>
          <p:nvPr/>
        </p:nvSpPr>
        <p:spPr>
          <a:xfrm flipH="1">
            <a:off x="7190951" y="13832036"/>
            <a:ext cx="71094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画像のキャプション＠＠＠＠＠＠＠＠＠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出典：＠＠＠＠＠＠＠＠＠＠＠＠＠＠＠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所蔵：＠＠＠＠＠＠＠＠＠＠＠＠＠＠＠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5C9EE0-AC83-B0DE-F0F9-DCFAA23A833F}"/>
              </a:ext>
            </a:extLst>
          </p:cNvPr>
          <p:cNvSpPr txBox="1"/>
          <p:nvPr/>
        </p:nvSpPr>
        <p:spPr>
          <a:xfrm flipH="1">
            <a:off x="5379718" y="3818595"/>
            <a:ext cx="15832010" cy="439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97619A3-A6D6-16B5-9918-08B7BF93BEE2}"/>
              </a:ext>
            </a:extLst>
          </p:cNvPr>
          <p:cNvSpPr/>
          <p:nvPr/>
        </p:nvSpPr>
        <p:spPr>
          <a:xfrm>
            <a:off x="7683769" y="8722007"/>
            <a:ext cx="6123848" cy="477363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/>
              <a:t>画像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68629B-2506-3062-0622-067D2EA481A4}"/>
              </a:ext>
            </a:extLst>
          </p:cNvPr>
          <p:cNvSpPr txBox="1"/>
          <p:nvPr/>
        </p:nvSpPr>
        <p:spPr>
          <a:xfrm flipH="1">
            <a:off x="7190951" y="20663452"/>
            <a:ext cx="71094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画像のキャプション＠＠＠＠＠＠＠＠＠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出典：＠＠＠＠＠＠＠＠＠＠＠＠＠＠＠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所蔵：＠＠＠＠＠＠＠＠＠＠＠＠＠＠＠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F17A9E-2B88-5EF1-1A3A-5C176EDAB467}"/>
              </a:ext>
            </a:extLst>
          </p:cNvPr>
          <p:cNvSpPr/>
          <p:nvPr/>
        </p:nvSpPr>
        <p:spPr>
          <a:xfrm>
            <a:off x="7683769" y="15553423"/>
            <a:ext cx="6123848" cy="477363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/>
              <a:t>画像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E1DDB79-5191-B2E7-C078-86525EE64A03}"/>
              </a:ext>
            </a:extLst>
          </p:cNvPr>
          <p:cNvSpPr txBox="1"/>
          <p:nvPr/>
        </p:nvSpPr>
        <p:spPr>
          <a:xfrm flipH="1">
            <a:off x="7190951" y="27494867"/>
            <a:ext cx="71094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画像のキャプション＠＠＠＠＠＠＠＠＠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出典：＠＠＠＠＠＠＠＠＠＠＠＠＠＠＠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所蔵：＠＠＠＠＠＠＠＠＠＠＠＠＠＠＠</a:t>
            </a:r>
            <a:endParaRPr kumimoji="1" lang="en-US" altLang="ja-JP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A6250CF-E999-2FBD-1CFA-784DC5944D21}"/>
              </a:ext>
            </a:extLst>
          </p:cNvPr>
          <p:cNvSpPr/>
          <p:nvPr/>
        </p:nvSpPr>
        <p:spPr>
          <a:xfrm>
            <a:off x="7683769" y="22384839"/>
            <a:ext cx="6123848" cy="4773637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/>
              <a:t>画像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E5A13D0-0D1C-7063-2023-B54C0DA60E33}"/>
              </a:ext>
            </a:extLst>
          </p:cNvPr>
          <p:cNvSpPr txBox="1"/>
          <p:nvPr/>
        </p:nvSpPr>
        <p:spPr>
          <a:xfrm flipH="1">
            <a:off x="14786311" y="10295611"/>
            <a:ext cx="6353195" cy="439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EFAC9-F28D-1793-DC49-689192C63B32}"/>
              </a:ext>
            </a:extLst>
          </p:cNvPr>
          <p:cNvSpPr txBox="1"/>
          <p:nvPr/>
        </p:nvSpPr>
        <p:spPr>
          <a:xfrm flipH="1">
            <a:off x="419787" y="16979086"/>
            <a:ext cx="6353195" cy="439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7989856-E3B7-7D3D-5B64-CF723223FB38}"/>
              </a:ext>
            </a:extLst>
          </p:cNvPr>
          <p:cNvSpPr txBox="1"/>
          <p:nvPr/>
        </p:nvSpPr>
        <p:spPr>
          <a:xfrm flipH="1">
            <a:off x="14537885" y="16996826"/>
            <a:ext cx="6353195" cy="439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5F55C2-55B0-2558-DAC3-3858EA4D5FED}"/>
              </a:ext>
            </a:extLst>
          </p:cNvPr>
          <p:cNvSpPr txBox="1"/>
          <p:nvPr/>
        </p:nvSpPr>
        <p:spPr>
          <a:xfrm flipH="1">
            <a:off x="439973" y="24154098"/>
            <a:ext cx="6353195" cy="439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254F6A5-3EC4-422E-DF9A-E80013A3A8EE}"/>
              </a:ext>
            </a:extLst>
          </p:cNvPr>
          <p:cNvSpPr txBox="1"/>
          <p:nvPr/>
        </p:nvSpPr>
        <p:spPr>
          <a:xfrm flipH="1">
            <a:off x="14585575" y="24076080"/>
            <a:ext cx="6353195" cy="439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9958CA3-F53A-3C36-3221-3FD08FF82D11}"/>
              </a:ext>
            </a:extLst>
          </p:cNvPr>
          <p:cNvSpPr/>
          <p:nvPr/>
        </p:nvSpPr>
        <p:spPr>
          <a:xfrm>
            <a:off x="396828" y="643496"/>
            <a:ext cx="4117633" cy="616753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/>
              <a:t>画像</a:t>
            </a:r>
            <a:endParaRPr kumimoji="1" lang="en-US" altLang="ja-JP" sz="6600" dirty="0"/>
          </a:p>
          <a:p>
            <a:pPr algn="ctr"/>
            <a:r>
              <a:rPr kumimoji="1" lang="ja-JP" altLang="en-US" sz="6600" dirty="0"/>
              <a:t>ご自身の</a:t>
            </a:r>
            <a:endParaRPr kumimoji="1" lang="en-US" altLang="ja-JP" sz="6600" dirty="0"/>
          </a:p>
          <a:p>
            <a:pPr algn="ctr"/>
            <a:r>
              <a:rPr kumimoji="1" lang="ja-JP" altLang="en-US" sz="6600" dirty="0"/>
              <a:t>近影など</a:t>
            </a:r>
          </a:p>
        </p:txBody>
      </p:sp>
    </p:spTree>
    <p:extLst>
      <p:ext uri="{BB962C8B-B14F-4D97-AF65-F5344CB8AC3E}">
        <p14:creationId xmlns:p14="http://schemas.microsoft.com/office/powerpoint/2010/main" val="42366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261</TotalTime>
  <Words>1118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HGSｺﾞｼｯｸE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mizumoto kazumi</dc:creator>
  <cp:lastModifiedBy>kazumi mizumoto</cp:lastModifiedBy>
  <cp:revision>19</cp:revision>
  <dcterms:created xsi:type="dcterms:W3CDTF">2023-07-20T08:14:57Z</dcterms:created>
  <dcterms:modified xsi:type="dcterms:W3CDTF">2024-01-17T09:59:50Z</dcterms:modified>
</cp:coreProperties>
</file>