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21383625" cy="32183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3399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7" d="100"/>
          <a:sy n="17" d="100"/>
        </p:scale>
        <p:origin x="270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zumi mizumoto" userId="1ae98a47979d94fd" providerId="LiveId" clId="{CDA1796D-E4F3-40E8-B841-956C47AE2B52}"/>
    <pc:docChg chg="delSld">
      <pc:chgData name="kazumi mizumoto" userId="1ae98a47979d94fd" providerId="LiveId" clId="{CDA1796D-E4F3-40E8-B841-956C47AE2B52}" dt="2024-04-11T15:34:21.719" v="0" actId="2696"/>
      <pc:docMkLst>
        <pc:docMk/>
      </pc:docMkLst>
      <pc:sldChg chg="del">
        <pc:chgData name="kazumi mizumoto" userId="1ae98a47979d94fd" providerId="LiveId" clId="{CDA1796D-E4F3-40E8-B841-956C47AE2B52}" dt="2024-04-11T15:34:21.719" v="0" actId="2696"/>
        <pc:sldMkLst>
          <pc:docMk/>
          <pc:sldMk cId="423663416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5267052"/>
            <a:ext cx="18176081" cy="11204587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6903731"/>
            <a:ext cx="16037719" cy="7770200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0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90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713467"/>
            <a:ext cx="4610844" cy="272739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713467"/>
            <a:ext cx="13565237" cy="272739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2744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1584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8023507"/>
            <a:ext cx="18443377" cy="13387393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1537550"/>
            <a:ext cx="18443377" cy="7040114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295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567337"/>
            <a:ext cx="9088041" cy="20420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567337"/>
            <a:ext cx="9088041" cy="2042006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614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713474"/>
            <a:ext cx="18443377" cy="622063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889402"/>
            <a:ext cx="9046274" cy="3866474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755876"/>
            <a:ext cx="9046274" cy="17291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889402"/>
            <a:ext cx="9090826" cy="3866474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755876"/>
            <a:ext cx="9090826" cy="1729112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740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0258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8387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45559"/>
            <a:ext cx="6896776" cy="750945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633819"/>
            <a:ext cx="10825460" cy="22871065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55017"/>
            <a:ext cx="6896776" cy="1788711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0097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145559"/>
            <a:ext cx="6896776" cy="7509457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633819"/>
            <a:ext cx="10825460" cy="22871065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655017"/>
            <a:ext cx="6896776" cy="17887112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9118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713474"/>
            <a:ext cx="18443377" cy="62206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567337"/>
            <a:ext cx="18443377" cy="20420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9829240"/>
            <a:ext cx="4811316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FC0089-4F58-4BD0-A1C3-81D928E85A67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9829240"/>
            <a:ext cx="7216973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9829240"/>
            <a:ext cx="4811316" cy="17134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CD56C4-A3F9-496B-B077-502BCE579C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3641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kumimoji="1"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kumimoji="1"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kumimoji="1"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E4BB132-B127-FE8E-3231-C1E457ACD2CB}"/>
              </a:ext>
            </a:extLst>
          </p:cNvPr>
          <p:cNvGrpSpPr/>
          <p:nvPr/>
        </p:nvGrpSpPr>
        <p:grpSpPr>
          <a:xfrm>
            <a:off x="10974625" y="10549295"/>
            <a:ext cx="10056725" cy="19733629"/>
            <a:chOff x="256092" y="10349924"/>
            <a:chExt cx="20880000" cy="19733629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4" name="正方形/長方形 3">
              <a:extLst>
                <a:ext uri="{FF2B5EF4-FFF2-40B4-BE49-F238E27FC236}">
                  <a16:creationId xmlns:a16="http://schemas.microsoft.com/office/drawing/2014/main" id="{04EFE235-EE31-163C-22DB-3FC8C0E553BC}"/>
                </a:ext>
              </a:extLst>
            </p:cNvPr>
            <p:cNvSpPr/>
            <p:nvPr/>
          </p:nvSpPr>
          <p:spPr>
            <a:xfrm>
              <a:off x="256092" y="10349924"/>
              <a:ext cx="20880000" cy="648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9D94E9B9-B0FA-7BA3-5DE7-41BDBA7D38C4}"/>
                </a:ext>
              </a:extLst>
            </p:cNvPr>
            <p:cNvSpPr/>
            <p:nvPr/>
          </p:nvSpPr>
          <p:spPr>
            <a:xfrm>
              <a:off x="256092" y="16976739"/>
              <a:ext cx="20880000" cy="648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正方形/長方形 6">
              <a:extLst>
                <a:ext uri="{FF2B5EF4-FFF2-40B4-BE49-F238E27FC236}">
                  <a16:creationId xmlns:a16="http://schemas.microsoft.com/office/drawing/2014/main" id="{F3037C74-FFCA-6876-6384-78F974CCBD0D}"/>
                </a:ext>
              </a:extLst>
            </p:cNvPr>
            <p:cNvSpPr/>
            <p:nvPr/>
          </p:nvSpPr>
          <p:spPr>
            <a:xfrm>
              <a:off x="256092" y="23603553"/>
              <a:ext cx="20880000" cy="6480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1AF985B0-7A79-88DE-A623-94EF22242A00}"/>
              </a:ext>
            </a:extLst>
          </p:cNvPr>
          <p:cNvGrpSpPr/>
          <p:nvPr/>
        </p:nvGrpSpPr>
        <p:grpSpPr>
          <a:xfrm>
            <a:off x="11084566" y="10342857"/>
            <a:ext cx="9080613" cy="13263799"/>
            <a:chOff x="633046" y="10339754"/>
            <a:chExt cx="19624431" cy="13263799"/>
          </a:xfrm>
        </p:grpSpPr>
        <p:cxnSp>
          <p:nvCxnSpPr>
            <p:cNvPr id="42" name="直線コネクタ 41">
              <a:extLst>
                <a:ext uri="{FF2B5EF4-FFF2-40B4-BE49-F238E27FC236}">
                  <a16:creationId xmlns:a16="http://schemas.microsoft.com/office/drawing/2014/main" id="{06DD52E1-C22E-3D4F-824F-8E23FB7F04EA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0339754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コネクタ 42">
              <a:extLst>
                <a:ext uri="{FF2B5EF4-FFF2-40B4-BE49-F238E27FC236}">
                  <a16:creationId xmlns:a16="http://schemas.microsoft.com/office/drawing/2014/main" id="{2C8D8146-2560-9445-E297-15EBECE3B55D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6976739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>
              <a:extLst>
                <a:ext uri="{FF2B5EF4-FFF2-40B4-BE49-F238E27FC236}">
                  <a16:creationId xmlns:a16="http://schemas.microsoft.com/office/drawing/2014/main" id="{7E29294A-8501-2884-A413-A5EFEF08B900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23603553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6664B908-3A4D-9FB5-58E0-A5E0F26FC540}"/>
              </a:ext>
            </a:extLst>
          </p:cNvPr>
          <p:cNvGrpSpPr/>
          <p:nvPr/>
        </p:nvGrpSpPr>
        <p:grpSpPr>
          <a:xfrm>
            <a:off x="535064" y="4011951"/>
            <a:ext cx="20753473" cy="26360444"/>
            <a:chOff x="256092" y="3723109"/>
            <a:chExt cx="43088830" cy="26360444"/>
          </a:xfrm>
          <a:solidFill>
            <a:schemeClr val="accent4">
              <a:lumMod val="20000"/>
              <a:lumOff val="80000"/>
            </a:schemeClr>
          </a:solidFill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692B6640-CD1F-CE15-1C1E-83446CDA45EA}"/>
                </a:ext>
              </a:extLst>
            </p:cNvPr>
            <p:cNvSpPr/>
            <p:nvPr/>
          </p:nvSpPr>
          <p:spPr>
            <a:xfrm>
              <a:off x="256092" y="3723109"/>
              <a:ext cx="43088830" cy="6480000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D1FBCF69-6644-4FA0-ECE9-54E24D75E255}"/>
                </a:ext>
              </a:extLst>
            </p:cNvPr>
            <p:cNvSpPr/>
            <p:nvPr/>
          </p:nvSpPr>
          <p:spPr>
            <a:xfrm>
              <a:off x="256092" y="10349924"/>
              <a:ext cx="20880000" cy="6480000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2" name="正方形/長方形 21">
              <a:extLst>
                <a:ext uri="{FF2B5EF4-FFF2-40B4-BE49-F238E27FC236}">
                  <a16:creationId xmlns:a16="http://schemas.microsoft.com/office/drawing/2014/main" id="{7B9F2791-1553-3D51-0BC9-ED8963BEE5EC}"/>
                </a:ext>
              </a:extLst>
            </p:cNvPr>
            <p:cNvSpPr/>
            <p:nvPr/>
          </p:nvSpPr>
          <p:spPr>
            <a:xfrm>
              <a:off x="256092" y="16976739"/>
              <a:ext cx="20880000" cy="6480000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正方形/長方形 22">
              <a:extLst>
                <a:ext uri="{FF2B5EF4-FFF2-40B4-BE49-F238E27FC236}">
                  <a16:creationId xmlns:a16="http://schemas.microsoft.com/office/drawing/2014/main" id="{C7612F7F-A388-4549-64FA-BF8BF8849AC6}"/>
                </a:ext>
              </a:extLst>
            </p:cNvPr>
            <p:cNvSpPr/>
            <p:nvPr/>
          </p:nvSpPr>
          <p:spPr>
            <a:xfrm>
              <a:off x="256092" y="23603553"/>
              <a:ext cx="20880000" cy="6480000"/>
            </a:xfrm>
            <a:prstGeom prst="rect">
              <a:avLst/>
            </a:prstGeom>
            <a:grpFill/>
            <a:ln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C51D83C-2864-C672-8AC6-36C81923F108}"/>
              </a:ext>
            </a:extLst>
          </p:cNvPr>
          <p:cNvSpPr/>
          <p:nvPr/>
        </p:nvSpPr>
        <p:spPr>
          <a:xfrm>
            <a:off x="0" y="0"/>
            <a:ext cx="21384000" cy="360000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F8C23B7-1875-6EAD-B892-35FB69CACF56}"/>
              </a:ext>
            </a:extLst>
          </p:cNvPr>
          <p:cNvSpPr txBox="1"/>
          <p:nvPr/>
        </p:nvSpPr>
        <p:spPr>
          <a:xfrm>
            <a:off x="3108687" y="784337"/>
            <a:ext cx="151662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わかりやすい名称（ＨＧＰ創英角ゴチ６０）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29AD2D07-4D47-9881-9347-CA036B36C511}"/>
              </a:ext>
            </a:extLst>
          </p:cNvPr>
          <p:cNvSpPr txBox="1"/>
          <p:nvPr/>
        </p:nvSpPr>
        <p:spPr>
          <a:xfrm>
            <a:off x="15758862" y="2099835"/>
            <a:ext cx="524214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所属　　　　同上ゴチ４０</a:t>
            </a:r>
            <a:endParaRPr kumimoji="1" lang="en-US" altLang="ja-JP" sz="4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kumimoji="1" lang="ja-JP" altLang="en-US" sz="4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名前</a:t>
            </a:r>
            <a:endParaRPr kumimoji="1" lang="en-US" altLang="ja-JP" sz="4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02D0E67F-C54F-4B20-A799-457B865CECDB}"/>
              </a:ext>
            </a:extLst>
          </p:cNvPr>
          <p:cNvGrpSpPr/>
          <p:nvPr/>
        </p:nvGrpSpPr>
        <p:grpSpPr>
          <a:xfrm>
            <a:off x="933462" y="10339754"/>
            <a:ext cx="9080613" cy="13263799"/>
            <a:chOff x="633046" y="10339754"/>
            <a:chExt cx="19624431" cy="13263799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98F5DA39-C1AA-DCC2-39DA-262BF8C90ECC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0339754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D6B89499-3272-EF0F-48AE-CDC3CB1DECC0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6976739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5B165AD8-0E9F-93D4-FB75-3B3D738C118C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23603553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B2EBF906-0627-4653-CA25-7112149A06E4}"/>
              </a:ext>
            </a:extLst>
          </p:cNvPr>
          <p:cNvSpPr/>
          <p:nvPr/>
        </p:nvSpPr>
        <p:spPr>
          <a:xfrm>
            <a:off x="-69063" y="30336676"/>
            <a:ext cx="21384000" cy="1800000"/>
          </a:xfrm>
          <a:prstGeom prst="rect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83875A6-0409-0777-4B1A-3698AD49559A}"/>
              </a:ext>
            </a:extLst>
          </p:cNvPr>
          <p:cNvSpPr txBox="1"/>
          <p:nvPr/>
        </p:nvSpPr>
        <p:spPr>
          <a:xfrm flipH="1">
            <a:off x="7424416" y="6133621"/>
            <a:ext cx="14588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/>
              <a:t>　</a:t>
            </a:r>
            <a:r>
              <a:rPr kumimoji="1" lang="ja-JP" altLang="en-US" sz="4800" dirty="0"/>
              <a:t>発表要旨</a:t>
            </a:r>
            <a:r>
              <a:rPr kumimoji="1" lang="en-US" altLang="ja-JP" sz="4800" dirty="0"/>
              <a:t>150</a:t>
            </a:r>
            <a:r>
              <a:rPr kumimoji="1" lang="ja-JP" altLang="en-US" sz="4800" dirty="0"/>
              <a:t>字程度　遊ゴチック本文４８</a:t>
            </a:r>
            <a:endParaRPr kumimoji="1" lang="ja-JP" altLang="en-US" sz="3600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85F0B36-CCAE-203D-0BE8-D4DE723FD4A9}"/>
              </a:ext>
            </a:extLst>
          </p:cNvPr>
          <p:cNvSpPr txBox="1"/>
          <p:nvPr/>
        </p:nvSpPr>
        <p:spPr>
          <a:xfrm flipH="1">
            <a:off x="409236" y="10608818"/>
            <a:ext cx="766796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項目①遊ゴチ本文３６</a:t>
            </a:r>
            <a:endParaRPr kumimoji="1" lang="en-US" altLang="ja-JP" sz="3600" b="1" dirty="0"/>
          </a:p>
          <a:p>
            <a:endParaRPr kumimoji="1" lang="en-US" altLang="ja-JP" sz="3600" dirty="0"/>
          </a:p>
          <a:p>
            <a:endParaRPr kumimoji="1" lang="en-US" altLang="ja-JP" sz="3600" dirty="0"/>
          </a:p>
          <a:p>
            <a:endParaRPr kumimoji="1" lang="ja-JP" altLang="en-US" sz="3600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88D595A-DE07-230C-D328-5983232D480A}"/>
              </a:ext>
            </a:extLst>
          </p:cNvPr>
          <p:cNvSpPr txBox="1"/>
          <p:nvPr/>
        </p:nvSpPr>
        <p:spPr>
          <a:xfrm flipH="1">
            <a:off x="465250" y="24030148"/>
            <a:ext cx="9037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　　項目⑤</a:t>
            </a:r>
            <a:endParaRPr kumimoji="1" lang="en-US" altLang="ja-JP" sz="3600" b="1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39523862-814E-BE3E-2FB8-EBBD78650166}"/>
              </a:ext>
            </a:extLst>
          </p:cNvPr>
          <p:cNvSpPr txBox="1"/>
          <p:nvPr/>
        </p:nvSpPr>
        <p:spPr>
          <a:xfrm flipH="1">
            <a:off x="10945035" y="23906492"/>
            <a:ext cx="50868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　　項目⑥</a:t>
            </a:r>
            <a:endParaRPr kumimoji="1" lang="en-US" altLang="ja-JP" sz="3600" b="1" dirty="0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D4121940-19D0-6A8D-B2CC-C2C7E6E1D13F}"/>
              </a:ext>
            </a:extLst>
          </p:cNvPr>
          <p:cNvSpPr txBox="1"/>
          <p:nvPr/>
        </p:nvSpPr>
        <p:spPr>
          <a:xfrm flipH="1">
            <a:off x="1017522" y="30508836"/>
            <a:ext cx="197885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</a:rPr>
              <a:t>本発表にあたり、九州歴史資料館に協力を賜った。ありがとうございました。記して謝すものである。</a:t>
            </a:r>
            <a:endParaRPr kumimoji="1" lang="en-US" altLang="ja-JP" sz="3600" dirty="0">
              <a:solidFill>
                <a:schemeClr val="bg1"/>
              </a:solidFill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6014475-24E1-D589-D081-11092066746A}"/>
              </a:ext>
            </a:extLst>
          </p:cNvPr>
          <p:cNvSpPr txBox="1"/>
          <p:nvPr/>
        </p:nvSpPr>
        <p:spPr>
          <a:xfrm flipH="1">
            <a:off x="535064" y="17380876"/>
            <a:ext cx="6690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　　項目③</a:t>
            </a:r>
            <a:endParaRPr kumimoji="1" lang="en-US" altLang="ja-JP" sz="3600" b="1" dirty="0"/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601D4A47-1D5C-C643-94B7-960B6AF0432D}"/>
              </a:ext>
            </a:extLst>
          </p:cNvPr>
          <p:cNvSpPr txBox="1"/>
          <p:nvPr/>
        </p:nvSpPr>
        <p:spPr>
          <a:xfrm flipH="1">
            <a:off x="10714126" y="17281341"/>
            <a:ext cx="5254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/>
              <a:t>　　　　　項目④</a:t>
            </a:r>
            <a:endParaRPr kumimoji="1" lang="en-US" altLang="ja-JP" sz="3600" b="1" dirty="0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285F0B36-CCAE-203D-0BE8-D4DE723FD4A9}"/>
              </a:ext>
            </a:extLst>
          </p:cNvPr>
          <p:cNvSpPr txBox="1"/>
          <p:nvPr/>
        </p:nvSpPr>
        <p:spPr>
          <a:xfrm flipH="1">
            <a:off x="10806126" y="10601942"/>
            <a:ext cx="58665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b="1" dirty="0">
                <a:latin typeface="+mn-ea"/>
              </a:rPr>
              <a:t>　　　　　項目②</a:t>
            </a:r>
            <a:endParaRPr kumimoji="1" lang="en-US" altLang="ja-JP" sz="3600" b="1" dirty="0">
              <a:latin typeface="+mn-ea"/>
            </a:endParaRPr>
          </a:p>
          <a:p>
            <a:endParaRPr kumimoji="1" lang="ja-JP" altLang="en-US" sz="3600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86014475-24E1-D589-D081-11092066746A}"/>
              </a:ext>
            </a:extLst>
          </p:cNvPr>
          <p:cNvSpPr txBox="1"/>
          <p:nvPr/>
        </p:nvSpPr>
        <p:spPr>
          <a:xfrm flipH="1">
            <a:off x="16086160" y="21027989"/>
            <a:ext cx="483155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sz="2800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6014475-24E1-D589-D081-11092066746A}"/>
              </a:ext>
            </a:extLst>
          </p:cNvPr>
          <p:cNvSpPr txBox="1"/>
          <p:nvPr/>
        </p:nvSpPr>
        <p:spPr>
          <a:xfrm flipH="1">
            <a:off x="698100" y="11176164"/>
            <a:ext cx="514025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　説明</a:t>
            </a:r>
            <a:r>
              <a:rPr kumimoji="1" lang="en-US" altLang="ja-JP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150</a:t>
            </a:r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－</a:t>
            </a:r>
            <a:r>
              <a:rPr kumimoji="1" lang="en-US" altLang="ja-JP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180</a:t>
            </a:r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字</a:t>
            </a:r>
            <a:endParaRPr kumimoji="1" lang="en-US" altLang="ja-JP" sz="28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  <a:p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　小塚明朝ｐｒｏＢ　２８</a:t>
            </a:r>
            <a:endParaRPr kumimoji="1" lang="en-US" altLang="ja-JP" sz="28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  <a:p>
            <a:endParaRPr kumimoji="1" lang="en-US" altLang="ja-JP" sz="28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  <a:p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項目②～⑥　以下同</a:t>
            </a:r>
            <a:endParaRPr kumimoji="1" lang="en-US" altLang="ja-JP" sz="28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6014475-24E1-D589-D081-11092066746A}"/>
              </a:ext>
            </a:extLst>
          </p:cNvPr>
          <p:cNvSpPr txBox="1"/>
          <p:nvPr/>
        </p:nvSpPr>
        <p:spPr>
          <a:xfrm flipH="1">
            <a:off x="16767174" y="16010504"/>
            <a:ext cx="45213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chemeClr val="bg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飯洞甕下窯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B64525-5A22-76D0-A07D-B31B7E5DF7CB}"/>
              </a:ext>
            </a:extLst>
          </p:cNvPr>
          <p:cNvSpPr txBox="1"/>
          <p:nvPr/>
        </p:nvSpPr>
        <p:spPr>
          <a:xfrm flipH="1">
            <a:off x="966474" y="18082536"/>
            <a:ext cx="44672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　説明１５０－１８０字</a:t>
            </a:r>
            <a:endParaRPr kumimoji="1" lang="en-US" altLang="ja-JP" sz="24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8E797A8B-EEE2-E276-409A-8B5527A021E3}"/>
              </a:ext>
            </a:extLst>
          </p:cNvPr>
          <p:cNvSpPr txBox="1"/>
          <p:nvPr/>
        </p:nvSpPr>
        <p:spPr>
          <a:xfrm flipH="1">
            <a:off x="11224498" y="11240413"/>
            <a:ext cx="51402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説明</a:t>
            </a:r>
            <a:r>
              <a:rPr kumimoji="1" lang="en-US" altLang="ja-JP" sz="32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150</a:t>
            </a:r>
            <a:r>
              <a:rPr kumimoji="1" lang="ja-JP" altLang="en-US" sz="32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－</a:t>
            </a:r>
            <a:r>
              <a:rPr kumimoji="1" lang="en-US" altLang="ja-JP" sz="32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180</a:t>
            </a:r>
            <a:r>
              <a:rPr kumimoji="1" lang="ja-JP" altLang="en-US" sz="32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字</a:t>
            </a:r>
            <a:endParaRPr kumimoji="1" lang="en-US" altLang="ja-JP" sz="24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97E0BAC-F369-E133-7BFE-7E6C941B002C}"/>
              </a:ext>
            </a:extLst>
          </p:cNvPr>
          <p:cNvSpPr txBox="1"/>
          <p:nvPr/>
        </p:nvSpPr>
        <p:spPr>
          <a:xfrm flipH="1">
            <a:off x="11072003" y="18104858"/>
            <a:ext cx="5037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　</a:t>
            </a:r>
            <a:r>
              <a:rPr kumimoji="1" lang="ja-JP" altLang="en-US" sz="2800" dirty="0">
                <a:solidFill>
                  <a:schemeClr val="tx1"/>
                </a:solidFill>
                <a:latin typeface="小塚明朝 Pro B" panose="02020800000000000000" pitchFamily="18" charset="-128"/>
                <a:ea typeface="小塚明朝 Pro B" panose="02020800000000000000" pitchFamily="18" charset="-128"/>
              </a:rPr>
              <a:t>説明</a:t>
            </a:r>
            <a:r>
              <a:rPr kumimoji="1" lang="en-US" altLang="ja-JP" sz="2800" dirty="0">
                <a:solidFill>
                  <a:schemeClr val="tx1"/>
                </a:solidFill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150</a:t>
            </a:r>
            <a:r>
              <a:rPr kumimoji="1" lang="ja-JP" altLang="en-US" sz="2800" dirty="0">
                <a:solidFill>
                  <a:schemeClr val="tx1"/>
                </a:solidFill>
                <a:latin typeface="小塚明朝 Pro B" panose="02020800000000000000" pitchFamily="18" charset="-128"/>
                <a:ea typeface="小塚明朝 Pro B" panose="02020800000000000000" pitchFamily="18" charset="-128"/>
              </a:rPr>
              <a:t>－</a:t>
            </a:r>
            <a:r>
              <a:rPr kumimoji="1" lang="en-US" altLang="ja-JP" sz="2800" dirty="0">
                <a:solidFill>
                  <a:schemeClr val="tx1"/>
                </a:solidFill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180</a:t>
            </a:r>
            <a:r>
              <a:rPr kumimoji="1" lang="ja-JP" altLang="en-US" sz="2800" dirty="0">
                <a:solidFill>
                  <a:schemeClr val="tx1"/>
                </a:solidFill>
                <a:latin typeface="小塚明朝 Pro B" panose="02020800000000000000" pitchFamily="18" charset="-128"/>
                <a:ea typeface="小塚明朝 Pro B" panose="02020800000000000000" pitchFamily="18" charset="-128"/>
              </a:rPr>
              <a:t>字</a:t>
            </a:r>
            <a:endParaRPr kumimoji="1" lang="en-US" altLang="ja-JP" sz="24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5FB64525-5A22-76D0-A07D-B31B7E5DF7CB}"/>
              </a:ext>
            </a:extLst>
          </p:cNvPr>
          <p:cNvSpPr txBox="1"/>
          <p:nvPr/>
        </p:nvSpPr>
        <p:spPr>
          <a:xfrm flipH="1">
            <a:off x="559962" y="25000268"/>
            <a:ext cx="51747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　説明</a:t>
            </a:r>
            <a:r>
              <a:rPr kumimoji="1" lang="en-US" altLang="ja-JP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150</a:t>
            </a:r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－</a:t>
            </a:r>
            <a:r>
              <a:rPr kumimoji="1" lang="en-US" altLang="ja-JP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180</a:t>
            </a:r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字</a:t>
            </a:r>
            <a:endParaRPr kumimoji="1" lang="en-US" altLang="ja-JP" sz="24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5FB64525-5A22-76D0-A07D-B31B7E5DF7CB}"/>
              </a:ext>
            </a:extLst>
          </p:cNvPr>
          <p:cNvSpPr txBox="1"/>
          <p:nvPr/>
        </p:nvSpPr>
        <p:spPr>
          <a:xfrm flipH="1">
            <a:off x="11024621" y="24518051"/>
            <a:ext cx="53074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>
                <a:latin typeface="小塚明朝 Pro B" panose="02020800000000000000" pitchFamily="18" charset="-128"/>
                <a:ea typeface="小塚明朝 Pro B" panose="02020800000000000000" pitchFamily="18" charset="-128"/>
              </a:rPr>
              <a:t>　説明１５０－１８０字</a:t>
            </a:r>
            <a:endParaRPr kumimoji="1" lang="ja-JP" altLang="en-US" sz="2800" b="1" dirty="0">
              <a:solidFill>
                <a:schemeClr val="accent6">
                  <a:lumMod val="50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2800" dirty="0">
              <a:latin typeface="小塚明朝 Pro B" panose="02020800000000000000" pitchFamily="18" charset="-128"/>
              <a:ea typeface="小塚明朝 Pro B" panose="02020800000000000000" pitchFamily="18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933462" y="4174624"/>
            <a:ext cx="4381500" cy="5797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顔写真</a:t>
            </a:r>
          </a:p>
        </p:txBody>
      </p: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02D0E67F-C54F-4B20-A799-457B865CECDB}"/>
              </a:ext>
            </a:extLst>
          </p:cNvPr>
          <p:cNvGrpSpPr/>
          <p:nvPr/>
        </p:nvGrpSpPr>
        <p:grpSpPr>
          <a:xfrm>
            <a:off x="1085862" y="10492154"/>
            <a:ext cx="9080613" cy="13263799"/>
            <a:chOff x="633046" y="10339754"/>
            <a:chExt cx="19624431" cy="13263799"/>
          </a:xfrm>
        </p:grpSpPr>
        <p:cxnSp>
          <p:nvCxnSpPr>
            <p:cNvPr id="59" name="直線コネクタ 58">
              <a:extLst>
                <a:ext uri="{FF2B5EF4-FFF2-40B4-BE49-F238E27FC236}">
                  <a16:creationId xmlns:a16="http://schemas.microsoft.com/office/drawing/2014/main" id="{98F5DA39-C1AA-DCC2-39DA-262BF8C90ECC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0339754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>
              <a:extLst>
                <a:ext uri="{FF2B5EF4-FFF2-40B4-BE49-F238E27FC236}">
                  <a16:creationId xmlns:a16="http://schemas.microsoft.com/office/drawing/2014/main" id="{D6B89499-3272-EF0F-48AE-CDC3CB1DECC0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6976739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直線コネクタ 60">
              <a:extLst>
                <a:ext uri="{FF2B5EF4-FFF2-40B4-BE49-F238E27FC236}">
                  <a16:creationId xmlns:a16="http://schemas.microsoft.com/office/drawing/2014/main" id="{5B165AD8-0E9F-93D4-FB75-3B3D738C118C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23603553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2" name="グループ化 61">
            <a:extLst>
              <a:ext uri="{FF2B5EF4-FFF2-40B4-BE49-F238E27FC236}">
                <a16:creationId xmlns:a16="http://schemas.microsoft.com/office/drawing/2014/main" id="{02D0E67F-C54F-4B20-A799-457B865CECDB}"/>
              </a:ext>
            </a:extLst>
          </p:cNvPr>
          <p:cNvGrpSpPr/>
          <p:nvPr/>
        </p:nvGrpSpPr>
        <p:grpSpPr>
          <a:xfrm>
            <a:off x="1238262" y="10644554"/>
            <a:ext cx="9080613" cy="13263799"/>
            <a:chOff x="633046" y="10339754"/>
            <a:chExt cx="19624431" cy="13263799"/>
          </a:xfrm>
        </p:grpSpPr>
        <p:cxnSp>
          <p:nvCxnSpPr>
            <p:cNvPr id="63" name="直線コネクタ 62">
              <a:extLst>
                <a:ext uri="{FF2B5EF4-FFF2-40B4-BE49-F238E27FC236}">
                  <a16:creationId xmlns:a16="http://schemas.microsoft.com/office/drawing/2014/main" id="{98F5DA39-C1AA-DCC2-39DA-262BF8C90ECC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0339754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>
              <a:extLst>
                <a:ext uri="{FF2B5EF4-FFF2-40B4-BE49-F238E27FC236}">
                  <a16:creationId xmlns:a16="http://schemas.microsoft.com/office/drawing/2014/main" id="{D6B89499-3272-EF0F-48AE-CDC3CB1DECC0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16976739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>
              <a:extLst>
                <a:ext uri="{FF2B5EF4-FFF2-40B4-BE49-F238E27FC236}">
                  <a16:creationId xmlns:a16="http://schemas.microsoft.com/office/drawing/2014/main" id="{5B165AD8-0E9F-93D4-FB75-3B3D738C118C}"/>
                </a:ext>
              </a:extLst>
            </p:cNvPr>
            <p:cNvCxnSpPr>
              <a:cxnSpLocks/>
            </p:cNvCxnSpPr>
            <p:nvPr/>
          </p:nvCxnSpPr>
          <p:spPr>
            <a:xfrm>
              <a:off x="633046" y="23603553"/>
              <a:ext cx="19624431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正方形/長方形 65"/>
          <p:cNvSpPr/>
          <p:nvPr/>
        </p:nvSpPr>
        <p:spPr>
          <a:xfrm>
            <a:off x="933462" y="4170548"/>
            <a:ext cx="4381500" cy="579770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顔写真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5964180" y="10927831"/>
            <a:ext cx="4381500" cy="57977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写真</a:t>
            </a:r>
          </a:p>
        </p:txBody>
      </p:sp>
      <p:sp>
        <p:nvSpPr>
          <p:cNvPr id="68" name="正方形/長方形 67"/>
          <p:cNvSpPr/>
          <p:nvPr/>
        </p:nvSpPr>
        <p:spPr>
          <a:xfrm>
            <a:off x="16504682" y="10824020"/>
            <a:ext cx="4381500" cy="57977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写真</a:t>
            </a:r>
          </a:p>
        </p:txBody>
      </p:sp>
      <p:sp>
        <p:nvSpPr>
          <p:cNvPr id="69" name="正方形/長方形 68"/>
          <p:cNvSpPr/>
          <p:nvPr/>
        </p:nvSpPr>
        <p:spPr>
          <a:xfrm>
            <a:off x="6053040" y="17518789"/>
            <a:ext cx="4381500" cy="57977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写真</a:t>
            </a:r>
          </a:p>
        </p:txBody>
      </p:sp>
      <p:sp>
        <p:nvSpPr>
          <p:cNvPr id="70" name="正方形/長方形 69"/>
          <p:cNvSpPr/>
          <p:nvPr/>
        </p:nvSpPr>
        <p:spPr>
          <a:xfrm>
            <a:off x="16379807" y="17436241"/>
            <a:ext cx="4381500" cy="57977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写真</a:t>
            </a:r>
          </a:p>
        </p:txBody>
      </p:sp>
      <p:sp>
        <p:nvSpPr>
          <p:cNvPr id="71" name="正方形/長方形 70"/>
          <p:cNvSpPr/>
          <p:nvPr/>
        </p:nvSpPr>
        <p:spPr>
          <a:xfrm>
            <a:off x="6036153" y="24144071"/>
            <a:ext cx="4381500" cy="57977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写真</a:t>
            </a:r>
          </a:p>
        </p:txBody>
      </p:sp>
      <p:sp>
        <p:nvSpPr>
          <p:cNvPr id="73" name="正方形/長方形 72"/>
          <p:cNvSpPr/>
          <p:nvPr/>
        </p:nvSpPr>
        <p:spPr>
          <a:xfrm>
            <a:off x="16424578" y="23957241"/>
            <a:ext cx="4381500" cy="579770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9600" dirty="0"/>
              <a:t>写真</a:t>
            </a: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2F8C23B7-1875-6EAD-B892-35FB69CACF56}"/>
              </a:ext>
            </a:extLst>
          </p:cNvPr>
          <p:cNvSpPr txBox="1"/>
          <p:nvPr/>
        </p:nvSpPr>
        <p:spPr>
          <a:xfrm>
            <a:off x="-4081682" y="190749"/>
            <a:ext cx="144005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ひな形</a:t>
            </a:r>
          </a:p>
        </p:txBody>
      </p:sp>
    </p:spTree>
    <p:extLst>
      <p:ext uri="{BB962C8B-B14F-4D97-AF65-F5344CB8AC3E}">
        <p14:creationId xmlns:p14="http://schemas.microsoft.com/office/powerpoint/2010/main" val="19549700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1134</TotalTime>
  <Words>121</Words>
  <Application>Microsoft Office PowerPoint</Application>
  <PresentationFormat>ユーザー設定</PresentationFormat>
  <Paragraphs>31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HG丸ｺﾞｼｯｸM-PRO</vt:lpstr>
      <vt:lpstr>小塚明朝 Pro B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mizumoto kazumi</dc:creator>
  <cp:lastModifiedBy>kazumi mizumoto</cp:lastModifiedBy>
  <cp:revision>61</cp:revision>
  <dcterms:created xsi:type="dcterms:W3CDTF">2023-07-20T08:14:57Z</dcterms:created>
  <dcterms:modified xsi:type="dcterms:W3CDTF">2024-04-11T15:34:24Z</dcterms:modified>
</cp:coreProperties>
</file>