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383625" cy="32183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72B"/>
    <a:srgbClr val="B38A0C"/>
    <a:srgbClr val="CCFFFF"/>
    <a:srgbClr val="3399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58E7B-6958-4AA3-9534-EE3250E740D0}" v="13" dt="2024-04-11T09:37:16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3"/>
    <p:restoredTop sz="94696"/>
  </p:normalViewPr>
  <p:slideViewPr>
    <p:cSldViewPr snapToGrid="0">
      <p:cViewPr>
        <p:scale>
          <a:sx n="30" d="100"/>
          <a:sy n="30" d="100"/>
        </p:scale>
        <p:origin x="624" y="-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umi mizumoto" userId="1ae98a47979d94fd" providerId="LiveId" clId="{09158E7B-6958-4AA3-9534-EE3250E740D0}"/>
    <pc:docChg chg="undo custSel modSld">
      <pc:chgData name="kazumi mizumoto" userId="1ae98a47979d94fd" providerId="LiveId" clId="{09158E7B-6958-4AA3-9534-EE3250E740D0}" dt="2024-04-11T09:37:50.607" v="1690" actId="20577"/>
      <pc:docMkLst>
        <pc:docMk/>
      </pc:docMkLst>
      <pc:sldChg chg="addSp delSp modSp mod">
        <pc:chgData name="kazumi mizumoto" userId="1ae98a47979d94fd" providerId="LiveId" clId="{09158E7B-6958-4AA3-9534-EE3250E740D0}" dt="2024-04-11T09:37:50.607" v="1690" actId="20577"/>
        <pc:sldMkLst>
          <pc:docMk/>
          <pc:sldMk cId="423663416" sldId="256"/>
        </pc:sldMkLst>
        <pc:spChg chg="add mod">
          <ac:chgData name="kazumi mizumoto" userId="1ae98a47979d94fd" providerId="LiveId" clId="{09158E7B-6958-4AA3-9534-EE3250E740D0}" dt="2024-04-11T09:34:45.849" v="1292" actId="255"/>
          <ac:spMkLst>
            <pc:docMk/>
            <pc:sldMk cId="423663416" sldId="256"/>
            <ac:spMk id="4" creationId="{9FAC23B2-0D56-762D-D060-DFDEF873563D}"/>
          </ac:spMkLst>
        </pc:spChg>
        <pc:spChg chg="mod">
          <ac:chgData name="kazumi mizumoto" userId="1ae98a47979d94fd" providerId="LiveId" clId="{09158E7B-6958-4AA3-9534-EE3250E740D0}" dt="2024-04-11T09:26:07.083" v="31" actId="20577"/>
          <ac:spMkLst>
            <pc:docMk/>
            <pc:sldMk cId="423663416" sldId="256"/>
            <ac:spMk id="6" creationId="{2F8C23B7-1875-6EAD-B892-35FB69CACF56}"/>
          </ac:spMkLst>
        </pc:spChg>
        <pc:spChg chg="add mod">
          <ac:chgData name="kazumi mizumoto" userId="1ae98a47979d94fd" providerId="LiveId" clId="{09158E7B-6958-4AA3-9534-EE3250E740D0}" dt="2024-04-11T09:29:45.114" v="958" actId="1076"/>
          <ac:spMkLst>
            <pc:docMk/>
            <pc:sldMk cId="423663416" sldId="256"/>
            <ac:spMk id="7" creationId="{F893BF67-9DE9-EDD7-331E-2D8064E25DB6}"/>
          </ac:spMkLst>
        </pc:spChg>
        <pc:spChg chg="mod">
          <ac:chgData name="kazumi mizumoto" userId="1ae98a47979d94fd" providerId="LiveId" clId="{09158E7B-6958-4AA3-9534-EE3250E740D0}" dt="2024-04-11T09:37:24.378" v="1535" actId="20577"/>
          <ac:spMkLst>
            <pc:docMk/>
            <pc:sldMk cId="423663416" sldId="256"/>
            <ac:spMk id="8" creationId="{ACA1B57D-CBBF-E8BC-10BF-5D70C563F166}"/>
          </ac:spMkLst>
        </pc:spChg>
        <pc:spChg chg="mod">
          <ac:chgData name="kazumi mizumoto" userId="1ae98a47979d94fd" providerId="LiveId" clId="{09158E7B-6958-4AA3-9534-EE3250E740D0}" dt="2024-04-11T09:31:27.566" v="1257" actId="20577"/>
          <ac:spMkLst>
            <pc:docMk/>
            <pc:sldMk cId="423663416" sldId="256"/>
            <ac:spMk id="11" creationId="{7DA67E3F-F0F5-DC9B-BB51-C6C687B0879D}"/>
          </ac:spMkLst>
        </pc:spChg>
        <pc:spChg chg="mod">
          <ac:chgData name="kazumi mizumoto" userId="1ae98a47979d94fd" providerId="LiveId" clId="{09158E7B-6958-4AA3-9534-EE3250E740D0}" dt="2024-04-11T09:26:19.493" v="51" actId="20577"/>
          <ac:spMkLst>
            <pc:docMk/>
            <pc:sldMk cId="423663416" sldId="256"/>
            <ac:spMk id="12" creationId="{29AD2D07-4D47-9881-9347-CA036B36C511}"/>
          </ac:spMkLst>
        </pc:spChg>
        <pc:spChg chg="add del mod">
          <ac:chgData name="kazumi mizumoto" userId="1ae98a47979d94fd" providerId="LiveId" clId="{09158E7B-6958-4AA3-9534-EE3250E740D0}" dt="2024-04-11T09:35:21.656" v="1331" actId="478"/>
          <ac:spMkLst>
            <pc:docMk/>
            <pc:sldMk cId="423663416" sldId="256"/>
            <ac:spMk id="14" creationId="{9E488310-8A29-B189-FBC6-A4AAD7A239A6}"/>
          </ac:spMkLst>
        </pc:spChg>
        <pc:spChg chg="add mod">
          <ac:chgData name="kazumi mizumoto" userId="1ae98a47979d94fd" providerId="LiveId" clId="{09158E7B-6958-4AA3-9534-EE3250E740D0}" dt="2024-04-11T09:34:10.821" v="1259" actId="1076"/>
          <ac:spMkLst>
            <pc:docMk/>
            <pc:sldMk cId="423663416" sldId="256"/>
            <ac:spMk id="15" creationId="{F2823EA4-FC15-D4D8-3111-00A9C303001F}"/>
          </ac:spMkLst>
        </pc:spChg>
        <pc:spChg chg="add mod">
          <ac:chgData name="kazumi mizumoto" userId="1ae98a47979d94fd" providerId="LiveId" clId="{09158E7B-6958-4AA3-9534-EE3250E740D0}" dt="2024-04-11T09:34:21.873" v="1262" actId="1076"/>
          <ac:spMkLst>
            <pc:docMk/>
            <pc:sldMk cId="423663416" sldId="256"/>
            <ac:spMk id="16" creationId="{6D1856E8-C250-6853-4ACA-483E8AEEEA39}"/>
          </ac:spMkLst>
        </pc:spChg>
        <pc:spChg chg="mod">
          <ac:chgData name="kazumi mizumoto" userId="1ae98a47979d94fd" providerId="LiveId" clId="{09158E7B-6958-4AA3-9534-EE3250E740D0}" dt="2024-04-11T09:36:02.105" v="1367" actId="1076"/>
          <ac:spMkLst>
            <pc:docMk/>
            <pc:sldMk cId="423663416" sldId="256"/>
            <ac:spMk id="22" creationId="{4E1E1F7B-EA6D-06BC-5497-EE1D9BE281ED}"/>
          </ac:spMkLst>
        </pc:spChg>
        <pc:spChg chg="add del mod">
          <ac:chgData name="kazumi mizumoto" userId="1ae98a47979d94fd" providerId="LiveId" clId="{09158E7B-6958-4AA3-9534-EE3250E740D0}" dt="2024-04-11T09:35:23.512" v="1332" actId="478"/>
          <ac:spMkLst>
            <pc:docMk/>
            <pc:sldMk cId="423663416" sldId="256"/>
            <ac:spMk id="26" creationId="{7256F96C-1AAC-20F4-BCA4-6DB4EAE15EB1}"/>
          </ac:spMkLst>
        </pc:spChg>
        <pc:spChg chg="add mod">
          <ac:chgData name="kazumi mizumoto" userId="1ae98a47979d94fd" providerId="LiveId" clId="{09158E7B-6958-4AA3-9534-EE3250E740D0}" dt="2024-04-11T09:34:21.873" v="1262" actId="1076"/>
          <ac:spMkLst>
            <pc:docMk/>
            <pc:sldMk cId="423663416" sldId="256"/>
            <ac:spMk id="27" creationId="{2BC060D9-668D-848D-6649-E8A36B3E6C72}"/>
          </ac:spMkLst>
        </pc:spChg>
        <pc:spChg chg="mod">
          <ac:chgData name="kazumi mizumoto" userId="1ae98a47979d94fd" providerId="LiveId" clId="{09158E7B-6958-4AA3-9534-EE3250E740D0}" dt="2024-04-11T09:26:50.181" v="526" actId="20577"/>
          <ac:spMkLst>
            <pc:docMk/>
            <pc:sldMk cId="423663416" sldId="256"/>
            <ac:spMk id="28" creationId="{283875A6-0409-0777-4B1A-3698AD49559A}"/>
          </ac:spMkLst>
        </pc:spChg>
        <pc:spChg chg="mod">
          <ac:chgData name="kazumi mizumoto" userId="1ae98a47979d94fd" providerId="LiveId" clId="{09158E7B-6958-4AA3-9534-EE3250E740D0}" dt="2024-04-11T09:31:21.514" v="1251" actId="20577"/>
          <ac:spMkLst>
            <pc:docMk/>
            <pc:sldMk cId="423663416" sldId="256"/>
            <ac:spMk id="29" creationId="{285F0B36-CCAE-203D-0BE8-D4DE723FD4A9}"/>
          </ac:spMkLst>
        </pc:spChg>
        <pc:spChg chg="mod">
          <ac:chgData name="kazumi mizumoto" userId="1ae98a47979d94fd" providerId="LiveId" clId="{09158E7B-6958-4AA3-9534-EE3250E740D0}" dt="2024-04-11T09:31:12.274" v="1234" actId="20577"/>
          <ac:spMkLst>
            <pc:docMk/>
            <pc:sldMk cId="423663416" sldId="256"/>
            <ac:spMk id="30" creationId="{288D595A-DE07-230C-D328-5983232D480A}"/>
          </ac:spMkLst>
        </pc:spChg>
        <pc:spChg chg="add mod">
          <ac:chgData name="kazumi mizumoto" userId="1ae98a47979d94fd" providerId="LiveId" clId="{09158E7B-6958-4AA3-9534-EE3250E740D0}" dt="2024-04-11T09:35:18.119" v="1330" actId="20577"/>
          <ac:spMkLst>
            <pc:docMk/>
            <pc:sldMk cId="423663416" sldId="256"/>
            <ac:spMk id="31" creationId="{C95BCD16-9353-4D8E-845B-E522842B75B5}"/>
          </ac:spMkLst>
        </pc:spChg>
        <pc:spChg chg="add mod">
          <ac:chgData name="kazumi mizumoto" userId="1ae98a47979d94fd" providerId="LiveId" clId="{09158E7B-6958-4AA3-9534-EE3250E740D0}" dt="2024-04-11T09:35:34.848" v="1335" actId="14100"/>
          <ac:spMkLst>
            <pc:docMk/>
            <pc:sldMk cId="423663416" sldId="256"/>
            <ac:spMk id="32" creationId="{DF447293-DA9C-D73F-904A-2C72E9E907AD}"/>
          </ac:spMkLst>
        </pc:spChg>
        <pc:spChg chg="add mod">
          <ac:chgData name="kazumi mizumoto" userId="1ae98a47979d94fd" providerId="LiveId" clId="{09158E7B-6958-4AA3-9534-EE3250E740D0}" dt="2024-04-11T09:35:39.211" v="1337" actId="1076"/>
          <ac:spMkLst>
            <pc:docMk/>
            <pc:sldMk cId="423663416" sldId="256"/>
            <ac:spMk id="34" creationId="{4034957D-D9A3-0EF7-B6C2-22991F39A7D9}"/>
          </ac:spMkLst>
        </pc:spChg>
        <pc:spChg chg="mod">
          <ac:chgData name="kazumi mizumoto" userId="1ae98a47979d94fd" providerId="LiveId" clId="{09158E7B-6958-4AA3-9534-EE3250E740D0}" dt="2024-04-11T09:37:50.607" v="1690" actId="20577"/>
          <ac:spMkLst>
            <pc:docMk/>
            <pc:sldMk cId="423663416" sldId="256"/>
            <ac:spMk id="36" creationId="{D4121940-19D0-6A8D-B2CC-C2C7E6E1D13F}"/>
          </ac:spMkLst>
        </pc:spChg>
        <pc:spChg chg="mod">
          <ac:chgData name="kazumi mizumoto" userId="1ae98a47979d94fd" providerId="LiveId" clId="{09158E7B-6958-4AA3-9534-EE3250E740D0}" dt="2024-04-11T09:36:34.341" v="1402" actId="20577"/>
          <ac:spMkLst>
            <pc:docMk/>
            <pc:sldMk cId="423663416" sldId="256"/>
            <ac:spMk id="37" creationId="{D47ECB1F-CDF5-0113-926F-0715384CF845}"/>
          </ac:spMkLst>
        </pc:spChg>
        <pc:spChg chg="del">
          <ac:chgData name="kazumi mizumoto" userId="1ae98a47979d94fd" providerId="LiveId" clId="{09158E7B-6958-4AA3-9534-EE3250E740D0}" dt="2024-04-11T09:34:14.216" v="1260" actId="478"/>
          <ac:spMkLst>
            <pc:docMk/>
            <pc:sldMk cId="423663416" sldId="256"/>
            <ac:spMk id="38" creationId="{EB82E6A8-6F0D-7841-B3C2-FB2927037011}"/>
          </ac:spMkLst>
        </pc:spChg>
        <pc:spChg chg="add mod">
          <ac:chgData name="kazumi mizumoto" userId="1ae98a47979d94fd" providerId="LiveId" clId="{09158E7B-6958-4AA3-9534-EE3250E740D0}" dt="2024-04-11T09:35:54.604" v="1341" actId="1076"/>
          <ac:spMkLst>
            <pc:docMk/>
            <pc:sldMk cId="423663416" sldId="256"/>
            <ac:spMk id="39" creationId="{961EA1A0-0112-9845-B65F-8E6567DF7562}"/>
          </ac:spMkLst>
        </pc:spChg>
        <pc:spChg chg="add mod">
          <ac:chgData name="kazumi mizumoto" userId="1ae98a47979d94fd" providerId="LiveId" clId="{09158E7B-6958-4AA3-9534-EE3250E740D0}" dt="2024-04-11T09:35:54.604" v="1341" actId="1076"/>
          <ac:spMkLst>
            <pc:docMk/>
            <pc:sldMk cId="423663416" sldId="256"/>
            <ac:spMk id="40" creationId="{832F5312-CB35-45AC-79B6-1582D844DEE6}"/>
          </ac:spMkLst>
        </pc:spChg>
        <pc:spChg chg="add mod">
          <ac:chgData name="kazumi mizumoto" userId="1ae98a47979d94fd" providerId="LiveId" clId="{09158E7B-6958-4AA3-9534-EE3250E740D0}" dt="2024-04-11T09:35:54.604" v="1341" actId="1076"/>
          <ac:spMkLst>
            <pc:docMk/>
            <pc:sldMk cId="423663416" sldId="256"/>
            <ac:spMk id="41" creationId="{27FD0EF1-2FA2-066E-AEA0-CFADF2DBB669}"/>
          </ac:spMkLst>
        </pc:spChg>
        <pc:spChg chg="add mod">
          <ac:chgData name="kazumi mizumoto" userId="1ae98a47979d94fd" providerId="LiveId" clId="{09158E7B-6958-4AA3-9534-EE3250E740D0}" dt="2024-04-11T09:36:18.075" v="1370" actId="1076"/>
          <ac:spMkLst>
            <pc:docMk/>
            <pc:sldMk cId="423663416" sldId="256"/>
            <ac:spMk id="42" creationId="{FA29AA20-E2DE-D75D-AE61-B600C57834A4}"/>
          </ac:spMkLst>
        </pc:spChg>
        <pc:spChg chg="add mod">
          <ac:chgData name="kazumi mizumoto" userId="1ae98a47979d94fd" providerId="LiveId" clId="{09158E7B-6958-4AA3-9534-EE3250E740D0}" dt="2024-04-11T09:36:18.075" v="1370" actId="1076"/>
          <ac:spMkLst>
            <pc:docMk/>
            <pc:sldMk cId="423663416" sldId="256"/>
            <ac:spMk id="43" creationId="{10D363F1-527A-5E2E-30E9-B900FD62E2D7}"/>
          </ac:spMkLst>
        </pc:spChg>
        <pc:spChg chg="add mod">
          <ac:chgData name="kazumi mizumoto" userId="1ae98a47979d94fd" providerId="LiveId" clId="{09158E7B-6958-4AA3-9534-EE3250E740D0}" dt="2024-04-11T09:36:18.075" v="1370" actId="1076"/>
          <ac:spMkLst>
            <pc:docMk/>
            <pc:sldMk cId="423663416" sldId="256"/>
            <ac:spMk id="44" creationId="{4C6E216F-D3F0-014B-2B9A-D7FE9DA36A32}"/>
          </ac:spMkLst>
        </pc:spChg>
        <pc:spChg chg="mod">
          <ac:chgData name="kazumi mizumoto" userId="1ae98a47979d94fd" providerId="LiveId" clId="{09158E7B-6958-4AA3-9534-EE3250E740D0}" dt="2024-04-11T09:36:41.585" v="1413" actId="20577"/>
          <ac:spMkLst>
            <pc:docMk/>
            <pc:sldMk cId="423663416" sldId="256"/>
            <ac:spMk id="45" creationId="{503117FC-3850-FC94-0883-5A0B8A7D89DB}"/>
          </ac:spMkLst>
        </pc:spChg>
        <pc:spChg chg="del">
          <ac:chgData name="kazumi mizumoto" userId="1ae98a47979d94fd" providerId="LiveId" clId="{09158E7B-6958-4AA3-9534-EE3250E740D0}" dt="2024-04-11T09:36:07.523" v="1368" actId="478"/>
          <ac:spMkLst>
            <pc:docMk/>
            <pc:sldMk cId="423663416" sldId="256"/>
            <ac:spMk id="50" creationId="{D7F11DB5-44C3-9A1E-D0A5-B4E20A9D43A7}"/>
          </ac:spMkLst>
        </pc:spChg>
        <pc:spChg chg="mod">
          <ac:chgData name="kazumi mizumoto" userId="1ae98a47979d94fd" providerId="LiveId" clId="{09158E7B-6958-4AA3-9534-EE3250E740D0}" dt="2024-04-11T09:36:50.602" v="1424" actId="20577"/>
          <ac:spMkLst>
            <pc:docMk/>
            <pc:sldMk cId="423663416" sldId="256"/>
            <ac:spMk id="51" creationId="{D9EB7ED6-2C31-CA16-2D3F-1434898DF7D1}"/>
          </ac:spMkLst>
        </pc:spChg>
        <pc:spChg chg="del mod">
          <ac:chgData name="kazumi mizumoto" userId="1ae98a47979d94fd" providerId="LiveId" clId="{09158E7B-6958-4AA3-9534-EE3250E740D0}" dt="2024-04-11T09:35:49.212" v="1339" actId="478"/>
          <ac:spMkLst>
            <pc:docMk/>
            <pc:sldMk cId="423663416" sldId="256"/>
            <ac:spMk id="54" creationId="{56B8F52F-78DC-CD9A-F450-596781A8C376}"/>
          </ac:spMkLst>
        </pc:spChg>
        <pc:spChg chg="mod">
          <ac:chgData name="kazumi mizumoto" userId="1ae98a47979d94fd" providerId="LiveId" clId="{09158E7B-6958-4AA3-9534-EE3250E740D0}" dt="2024-04-11T09:36:57.530" v="1433" actId="20577"/>
          <ac:spMkLst>
            <pc:docMk/>
            <pc:sldMk cId="423663416" sldId="256"/>
            <ac:spMk id="55" creationId="{CF78074E-9E5C-65D0-F89D-D704C38F7DEB}"/>
          </ac:spMkLst>
        </pc:spChg>
        <pc:grpChg chg="del">
          <ac:chgData name="kazumi mizumoto" userId="1ae98a47979d94fd" providerId="LiveId" clId="{09158E7B-6958-4AA3-9534-EE3250E740D0}" dt="2024-04-11T09:30:02.865" v="963" actId="478"/>
          <ac:grpSpMkLst>
            <pc:docMk/>
            <pc:sldMk cId="423663416" sldId="256"/>
            <ac:grpSpMk id="10" creationId="{7F3DF2F5-AE9D-E67F-39C4-0F45C6CDF556}"/>
          </ac:grpSpMkLst>
        </pc:grpChg>
        <pc:grpChg chg="del">
          <ac:chgData name="kazumi mizumoto" userId="1ae98a47979d94fd" providerId="LiveId" clId="{09158E7B-6958-4AA3-9534-EE3250E740D0}" dt="2024-04-11T09:29:59.091" v="962" actId="478"/>
          <ac:grpSpMkLst>
            <pc:docMk/>
            <pc:sldMk cId="423663416" sldId="256"/>
            <ac:grpSpMk id="25" creationId="{062F960D-569B-4E0A-F0C7-3C0A45CFADBA}"/>
          </ac:grpSpMkLst>
        </pc:grpChg>
        <pc:grpChg chg="del">
          <ac:chgData name="kazumi mizumoto" userId="1ae98a47979d94fd" providerId="LiveId" clId="{09158E7B-6958-4AA3-9534-EE3250E740D0}" dt="2024-04-11T09:29:59.091" v="962" actId="478"/>
          <ac:grpSpMkLst>
            <pc:docMk/>
            <pc:sldMk cId="423663416" sldId="256"/>
            <ac:grpSpMk id="61" creationId="{DC8B0F27-FF7C-667F-27B5-6F0EB073B743}"/>
          </ac:grpSpMkLst>
        </pc:grpChg>
        <pc:grpChg chg="del">
          <ac:chgData name="kazumi mizumoto" userId="1ae98a47979d94fd" providerId="LiveId" clId="{09158E7B-6958-4AA3-9534-EE3250E740D0}" dt="2024-04-11T09:30:02.865" v="963" actId="478"/>
          <ac:grpSpMkLst>
            <pc:docMk/>
            <pc:sldMk cId="423663416" sldId="256"/>
            <ac:grpSpMk id="64" creationId="{1385F5EE-D0C6-4AE8-6249-348F1204B998}"/>
          </ac:grpSpMkLst>
        </pc:grpChg>
        <pc:picChg chg="del">
          <ac:chgData name="kazumi mizumoto" userId="1ae98a47979d94fd" providerId="LiveId" clId="{09158E7B-6958-4AA3-9534-EE3250E740D0}" dt="2024-04-11T09:27:43.737" v="529" actId="478"/>
          <ac:picMkLst>
            <pc:docMk/>
            <pc:sldMk cId="423663416" sldId="256"/>
            <ac:picMk id="19" creationId="{A0D6E7F6-4BFC-D53F-98B1-76536579732B}"/>
          </ac:picMkLst>
        </pc:picChg>
        <pc:picChg chg="del">
          <ac:chgData name="kazumi mizumoto" userId="1ae98a47979d94fd" providerId="LiveId" clId="{09158E7B-6958-4AA3-9534-EE3250E740D0}" dt="2024-04-11T09:27:43.737" v="529" actId="478"/>
          <ac:picMkLst>
            <pc:docMk/>
            <pc:sldMk cId="423663416" sldId="256"/>
            <ac:picMk id="70" creationId="{02373548-A164-8A15-9089-5EDB3DB2760E}"/>
          </ac:picMkLst>
        </pc:picChg>
        <pc:picChg chg="del">
          <ac:chgData name="kazumi mizumoto" userId="1ae98a47979d94fd" providerId="LiveId" clId="{09158E7B-6958-4AA3-9534-EE3250E740D0}" dt="2024-04-11T09:27:43.737" v="529" actId="478"/>
          <ac:picMkLst>
            <pc:docMk/>
            <pc:sldMk cId="423663416" sldId="256"/>
            <ac:picMk id="72" creationId="{6B7D4D3D-B0C2-5327-AD75-E686BF2C0A77}"/>
          </ac:picMkLst>
        </pc:picChg>
        <pc:picChg chg="del">
          <ac:chgData name="kazumi mizumoto" userId="1ae98a47979d94fd" providerId="LiveId" clId="{09158E7B-6958-4AA3-9534-EE3250E740D0}" dt="2024-04-11T09:29:38.669" v="954" actId="478"/>
          <ac:picMkLst>
            <pc:docMk/>
            <pc:sldMk cId="423663416" sldId="256"/>
            <ac:picMk id="74" creationId="{64914447-8852-1B51-FE41-11CAB146C4A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62282-25E6-044B-9D43-9810AA2E6265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3475" y="1143000"/>
            <a:ext cx="2051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D2F01-F274-9940-985A-5EF1FCF20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47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3D2F01-F274-9940-985A-5EF1FCF208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593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5267052"/>
            <a:ext cx="18176081" cy="11204587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6903731"/>
            <a:ext cx="16037719" cy="7770200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30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90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713467"/>
            <a:ext cx="4610844" cy="272739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713467"/>
            <a:ext cx="13565237" cy="272739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74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584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8023507"/>
            <a:ext cx="18443377" cy="13387393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1537550"/>
            <a:ext cx="18443377" cy="7040114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29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567337"/>
            <a:ext cx="9088041" cy="204200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567337"/>
            <a:ext cx="9088041" cy="204200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61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713474"/>
            <a:ext cx="18443377" cy="62206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889402"/>
            <a:ext cx="9046274" cy="3866474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755876"/>
            <a:ext cx="9046274" cy="172911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889402"/>
            <a:ext cx="9090826" cy="3866474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755876"/>
            <a:ext cx="9090826" cy="172911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4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25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38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145559"/>
            <a:ext cx="6896776" cy="7509457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633819"/>
            <a:ext cx="10825460" cy="22871065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655017"/>
            <a:ext cx="6896776" cy="17887112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09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145559"/>
            <a:ext cx="6896776" cy="7509457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633819"/>
            <a:ext cx="10825460" cy="22871065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655017"/>
            <a:ext cx="6896776" cy="17887112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1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713474"/>
            <a:ext cx="18443377" cy="622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567337"/>
            <a:ext cx="18443377" cy="20420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9829240"/>
            <a:ext cx="4811316" cy="1713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C0089-4F58-4BD0-A1C3-81D928E85A67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9829240"/>
            <a:ext cx="7216973" cy="1713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9829240"/>
            <a:ext cx="4811316" cy="1713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64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kumimoji="1"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kumimoji="1"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C69C43F-70E9-0098-EB44-C125F2110B9F}"/>
              </a:ext>
            </a:extLst>
          </p:cNvPr>
          <p:cNvSpPr/>
          <p:nvPr/>
        </p:nvSpPr>
        <p:spPr>
          <a:xfrm>
            <a:off x="402621" y="29803569"/>
            <a:ext cx="20578379" cy="10517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BAED0D0-2D0B-927E-705E-4DAA55DA7A1E}"/>
              </a:ext>
            </a:extLst>
          </p:cNvPr>
          <p:cNvSpPr/>
          <p:nvPr/>
        </p:nvSpPr>
        <p:spPr>
          <a:xfrm>
            <a:off x="389366" y="23449261"/>
            <a:ext cx="10195034" cy="6138511"/>
          </a:xfrm>
          <a:prstGeom prst="rect">
            <a:avLst/>
          </a:prstGeom>
          <a:solidFill>
            <a:srgbClr val="42672B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E1E1F7B-EA6D-06BC-5497-EE1D9BE281ED}"/>
              </a:ext>
            </a:extLst>
          </p:cNvPr>
          <p:cNvSpPr/>
          <p:nvPr/>
        </p:nvSpPr>
        <p:spPr>
          <a:xfrm>
            <a:off x="10799224" y="23474643"/>
            <a:ext cx="10195035" cy="6078184"/>
          </a:xfrm>
          <a:prstGeom prst="rect">
            <a:avLst/>
          </a:prstGeom>
          <a:solidFill>
            <a:srgbClr val="B38A0C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　　　　　　　　　　　　　　　　　　　　　　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47C6C4D-24D6-AAA0-41C9-C37CD8AAD0A0}"/>
              </a:ext>
            </a:extLst>
          </p:cNvPr>
          <p:cNvSpPr/>
          <p:nvPr/>
        </p:nvSpPr>
        <p:spPr>
          <a:xfrm>
            <a:off x="10785967" y="17138681"/>
            <a:ext cx="10195034" cy="6136497"/>
          </a:xfrm>
          <a:prstGeom prst="rect">
            <a:avLst/>
          </a:prstGeom>
          <a:solidFill>
            <a:srgbClr val="42672B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1FBCF69-6644-4FA0-ECE9-54E24D75E255}"/>
              </a:ext>
            </a:extLst>
          </p:cNvPr>
          <p:cNvSpPr/>
          <p:nvPr/>
        </p:nvSpPr>
        <p:spPr>
          <a:xfrm>
            <a:off x="402622" y="10377648"/>
            <a:ext cx="20578379" cy="64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7612F7F-A388-4549-64FA-BF8BF8849AC6}"/>
              </a:ext>
            </a:extLst>
          </p:cNvPr>
          <p:cNvSpPr/>
          <p:nvPr/>
        </p:nvSpPr>
        <p:spPr>
          <a:xfrm>
            <a:off x="402622" y="17141669"/>
            <a:ext cx="10195035" cy="6166719"/>
          </a:xfrm>
          <a:prstGeom prst="rect">
            <a:avLst/>
          </a:prstGeom>
          <a:solidFill>
            <a:srgbClr val="B38A0C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2EBF906-0627-4653-CA25-7112149A06E4}"/>
              </a:ext>
            </a:extLst>
          </p:cNvPr>
          <p:cNvSpPr/>
          <p:nvPr/>
        </p:nvSpPr>
        <p:spPr>
          <a:xfrm>
            <a:off x="8373" y="31073892"/>
            <a:ext cx="21384000" cy="11094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83875A6-0409-0777-4B1A-3698AD49559A}"/>
              </a:ext>
            </a:extLst>
          </p:cNvPr>
          <p:cNvSpPr txBox="1"/>
          <p:nvPr/>
        </p:nvSpPr>
        <p:spPr>
          <a:xfrm flipH="1">
            <a:off x="4629974" y="4638840"/>
            <a:ext cx="162143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+mn-ea"/>
              </a:rPr>
              <a:t>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85F0B36-CCAE-203D-0BE8-D4DE723FD4A9}"/>
              </a:ext>
            </a:extLst>
          </p:cNvPr>
          <p:cNvSpPr txBox="1"/>
          <p:nvPr/>
        </p:nvSpPr>
        <p:spPr>
          <a:xfrm flipH="1">
            <a:off x="826793" y="10860981"/>
            <a:ext cx="106375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latin typeface="+mn-ea"/>
              </a:rPr>
              <a:t>【</a:t>
            </a:r>
            <a:r>
              <a:rPr kumimoji="1" lang="ja-JP" altLang="en-US" sz="3200" b="1" dirty="0">
                <a:latin typeface="+mn-ea"/>
              </a:rPr>
              <a:t>展示構成</a:t>
            </a:r>
            <a:r>
              <a:rPr kumimoji="1" lang="en-US" altLang="ja-JP" sz="3200" b="1" dirty="0">
                <a:latin typeface="+mn-ea"/>
              </a:rPr>
              <a:t>】</a:t>
            </a:r>
            <a:r>
              <a:rPr kumimoji="1" lang="ja-JP" altLang="en-US" sz="3200" b="1" dirty="0">
                <a:latin typeface="+mn-ea"/>
              </a:rPr>
              <a:t>など</a:t>
            </a:r>
            <a:r>
              <a:rPr kumimoji="1" lang="ja-JP" altLang="en-US" sz="3200" b="1" dirty="0">
                <a:solidFill>
                  <a:srgbClr val="FF0000"/>
                </a:solidFill>
                <a:latin typeface="+mn-ea"/>
              </a:rPr>
              <a:t>（ご自身でお決めください。）</a:t>
            </a:r>
            <a:endParaRPr kumimoji="1" lang="en-US" altLang="ja-JP" sz="32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3200" b="1" dirty="0">
                <a:latin typeface="+mn-ea"/>
              </a:rPr>
              <a:t>　（本文）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</a:r>
            <a:endParaRPr lang="ja-JP" altLang="ja-JP" sz="3200" b="1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+mn-ea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4121940-19D0-6A8D-B2CC-C2C7E6E1D13F}"/>
              </a:ext>
            </a:extLst>
          </p:cNvPr>
          <p:cNvSpPr txBox="1"/>
          <p:nvPr/>
        </p:nvSpPr>
        <p:spPr>
          <a:xfrm flipH="1">
            <a:off x="969094" y="31155027"/>
            <a:ext cx="189805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+mn-ea"/>
              </a:rPr>
              <a:t>謝辞ほか、付帯的な情報があればこちらでもけっこうです＠＠＠＠＠＠＠＠＠＠＠＠＠＠＠＠＠＠＠＠＠＠＠＠＠＠＠＠＠＠＠＠＠＠＠＠＠＠＠＠＠＠＠＠＠＠＠＠＠＠＠＠＠＠＠＠＠＠＠＠＠＠＠＠＠＠＠＠＠＠＠＠＠＠＠＠＠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C51D83C-2864-C672-8AC6-36C81923F108}"/>
              </a:ext>
            </a:extLst>
          </p:cNvPr>
          <p:cNvSpPr/>
          <p:nvPr/>
        </p:nvSpPr>
        <p:spPr>
          <a:xfrm>
            <a:off x="-4519" y="1148"/>
            <a:ext cx="21396892" cy="4360855"/>
          </a:xfrm>
          <a:prstGeom prst="rect">
            <a:avLst/>
          </a:prstGeom>
          <a:solidFill>
            <a:srgbClr val="B38A0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F8C23B7-1875-6EAD-B892-35FB69CACF56}"/>
              </a:ext>
            </a:extLst>
          </p:cNvPr>
          <p:cNvSpPr txBox="1"/>
          <p:nvPr/>
        </p:nvSpPr>
        <p:spPr>
          <a:xfrm>
            <a:off x="2593081" y="1135410"/>
            <a:ext cx="17591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chemeClr val="bg1"/>
                </a:solidFill>
                <a:latin typeface="+mn-ea"/>
              </a:rPr>
              <a:t>＠＠美術館（＠＠＠＠＠＠）</a:t>
            </a:r>
            <a:endParaRPr kumimoji="1" lang="en-US" altLang="ja-JP" sz="60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ja-JP" altLang="en-US" sz="6000" b="1" dirty="0">
                <a:solidFill>
                  <a:schemeClr val="bg1"/>
                </a:solidFill>
                <a:latin typeface="+mn-ea"/>
              </a:rPr>
              <a:t>＠＠展「＠＠＠＠＠＠＠＠＠」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9AD2D07-4D47-9881-9347-CA036B36C511}"/>
              </a:ext>
            </a:extLst>
          </p:cNvPr>
          <p:cNvSpPr txBox="1"/>
          <p:nvPr/>
        </p:nvSpPr>
        <p:spPr>
          <a:xfrm>
            <a:off x="8266285" y="3363978"/>
            <a:ext cx="132536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000" b="1" dirty="0">
                <a:solidFill>
                  <a:schemeClr val="bg1"/>
                </a:solidFill>
                <a:latin typeface="+mn-ea"/>
              </a:rPr>
              <a:t>＠＠＠＠＠（＠＠＠＠＠＠＠</a:t>
            </a:r>
            <a:r>
              <a:rPr kumimoji="1" lang="en-US" altLang="ja-JP" sz="4000" b="1" dirty="0">
                <a:solidFill>
                  <a:schemeClr val="bg1"/>
                </a:solidFill>
                <a:latin typeface="+mn-ea"/>
              </a:rPr>
              <a:t> </a:t>
            </a:r>
            <a:r>
              <a:rPr kumimoji="1" lang="ja-JP" altLang="en-US" sz="4000" b="1" dirty="0">
                <a:solidFill>
                  <a:schemeClr val="bg1"/>
                </a:solidFill>
                <a:latin typeface="+mn-ea"/>
              </a:rPr>
              <a:t>学芸員）</a:t>
            </a:r>
            <a:endParaRPr kumimoji="1" lang="en-US" altLang="ja-JP" sz="4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3" name="直角三角形 62">
            <a:extLst>
              <a:ext uri="{FF2B5EF4-FFF2-40B4-BE49-F238E27FC236}">
                <a16:creationId xmlns:a16="http://schemas.microsoft.com/office/drawing/2014/main" id="{C147D686-ADF6-829B-D61C-B13A42960DCD}"/>
              </a:ext>
            </a:extLst>
          </p:cNvPr>
          <p:cNvSpPr/>
          <p:nvPr/>
        </p:nvSpPr>
        <p:spPr>
          <a:xfrm rot="5400000">
            <a:off x="301079" y="-324895"/>
            <a:ext cx="3475058" cy="4094521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BF281BBF-9A2F-8E14-3C44-7592B17B2687}"/>
              </a:ext>
            </a:extLst>
          </p:cNvPr>
          <p:cNvSpPr txBox="1"/>
          <p:nvPr/>
        </p:nvSpPr>
        <p:spPr>
          <a:xfrm rot="19124411">
            <a:off x="-4001692" y="442064"/>
            <a:ext cx="107246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4800" b="1">
                <a:latin typeface="+mn-ea"/>
              </a:rPr>
              <a:t>担当の</a:t>
            </a:r>
            <a:endParaRPr kumimoji="1" lang="en-US" altLang="ja-JP" sz="4800" b="1" dirty="0">
              <a:latin typeface="+mn-ea"/>
            </a:endParaRPr>
          </a:p>
          <a:p>
            <a:pPr algn="ctr"/>
            <a:r>
              <a:rPr kumimoji="1" lang="ja-JP" altLang="en-US" sz="4800" b="1">
                <a:latin typeface="+mn-ea"/>
              </a:rPr>
              <a:t>展覧会紹介</a:t>
            </a:r>
            <a:endParaRPr kumimoji="1" lang="en-US" altLang="ja-JP" sz="4800" b="1" dirty="0">
              <a:latin typeface="+mn-ea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88D595A-DE07-230C-D328-5983232D480A}"/>
              </a:ext>
            </a:extLst>
          </p:cNvPr>
          <p:cNvSpPr txBox="1"/>
          <p:nvPr/>
        </p:nvSpPr>
        <p:spPr>
          <a:xfrm flipH="1">
            <a:off x="627653" y="18337041"/>
            <a:ext cx="56150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kumimoji="1" lang="en-US" altLang="ja-JP" sz="3200" b="1" dirty="0"/>
              <a:t> </a:t>
            </a:r>
            <a:r>
              <a:rPr kumimoji="1" lang="ja-JP" altLang="en-US" sz="3200" b="1" dirty="0"/>
              <a:t>（本文）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　　　　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47ECB1F-CDF5-0113-926F-0715384CF845}"/>
              </a:ext>
            </a:extLst>
          </p:cNvPr>
          <p:cNvSpPr txBox="1"/>
          <p:nvPr/>
        </p:nvSpPr>
        <p:spPr>
          <a:xfrm rot="20716606">
            <a:off x="627984" y="17447594"/>
            <a:ext cx="236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+mn-ea"/>
              </a:rPr>
              <a:t>１．＠＠＠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503117FC-3850-FC94-0883-5A0B8A7D89DB}"/>
              </a:ext>
            </a:extLst>
          </p:cNvPr>
          <p:cNvSpPr txBox="1"/>
          <p:nvPr/>
        </p:nvSpPr>
        <p:spPr>
          <a:xfrm rot="20716606">
            <a:off x="10987367" y="17413238"/>
            <a:ext cx="236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+mn-ea"/>
              </a:rPr>
              <a:t>２．＠＠＠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9EB7ED6-2C31-CA16-2D3F-1434898DF7D1}"/>
              </a:ext>
            </a:extLst>
          </p:cNvPr>
          <p:cNvSpPr txBox="1"/>
          <p:nvPr/>
        </p:nvSpPr>
        <p:spPr>
          <a:xfrm rot="20716606">
            <a:off x="739518" y="23725291"/>
            <a:ext cx="236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+mn-ea"/>
              </a:rPr>
              <a:t>３．＠＠＠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F78074E-9E5C-65D0-F89D-D704C38F7DEB}"/>
              </a:ext>
            </a:extLst>
          </p:cNvPr>
          <p:cNvSpPr txBox="1"/>
          <p:nvPr/>
        </p:nvSpPr>
        <p:spPr>
          <a:xfrm rot="20716606">
            <a:off x="10990720" y="23722910"/>
            <a:ext cx="236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+mn-ea"/>
              </a:rPr>
              <a:t>４．＠＠＠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A1B57D-CBBF-E8BC-10BF-5D70C563F166}"/>
              </a:ext>
            </a:extLst>
          </p:cNvPr>
          <p:cNvSpPr txBox="1"/>
          <p:nvPr/>
        </p:nvSpPr>
        <p:spPr>
          <a:xfrm flipH="1">
            <a:off x="463951" y="29784244"/>
            <a:ext cx="203804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+mn-ea"/>
              </a:rPr>
              <a:t>（まとめになるような内容）＠＠＠＠＠＠＠＠＠＠＠＠＠＠＠＠＠＠＠＠＠＠＠＠＠＠＠＠＠＠＠＠＠＠＠＠＠＠＠＠＠＠＠＠＠＠＠＠＠＠＠＠＠＠＠＠＠＠＠＠＠＠＠＠＠＠＠＠＠</a:t>
            </a:r>
            <a:endParaRPr kumimoji="1" lang="en-US" altLang="ja-JP" sz="3200" b="1" dirty="0"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DA67E3F-F0F5-DC9B-BB51-C6C687B0879D}"/>
              </a:ext>
            </a:extLst>
          </p:cNvPr>
          <p:cNvSpPr txBox="1"/>
          <p:nvPr/>
        </p:nvSpPr>
        <p:spPr>
          <a:xfrm flipH="1">
            <a:off x="12794298" y="15924405"/>
            <a:ext cx="4076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画像等キャプション</a:t>
            </a:r>
            <a:endParaRPr kumimoji="1" lang="en-US" altLang="ja-JP" sz="28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32BD61-3968-5904-D45F-A68372074FA8}"/>
              </a:ext>
            </a:extLst>
          </p:cNvPr>
          <p:cNvSpPr txBox="1"/>
          <p:nvPr/>
        </p:nvSpPr>
        <p:spPr>
          <a:xfrm>
            <a:off x="44500800" y="426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FAC23B2-0D56-762D-D060-DFDEF873563D}"/>
              </a:ext>
            </a:extLst>
          </p:cNvPr>
          <p:cNvSpPr/>
          <p:nvPr/>
        </p:nvSpPr>
        <p:spPr>
          <a:xfrm>
            <a:off x="12794298" y="10650097"/>
            <a:ext cx="7583201" cy="51357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図・表・画像など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93BF67-9DE9-EDD7-331E-2D8064E25DB6}"/>
              </a:ext>
            </a:extLst>
          </p:cNvPr>
          <p:cNvSpPr/>
          <p:nvPr/>
        </p:nvSpPr>
        <p:spPr>
          <a:xfrm rot="16200000">
            <a:off x="-289915" y="5450315"/>
            <a:ext cx="5467802" cy="37031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2823EA4-FC15-D4D8-3111-00A9C303001F}"/>
              </a:ext>
            </a:extLst>
          </p:cNvPr>
          <p:cNvSpPr txBox="1"/>
          <p:nvPr/>
        </p:nvSpPr>
        <p:spPr>
          <a:xfrm flipH="1">
            <a:off x="6467701" y="22861293"/>
            <a:ext cx="4076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画像等キャプション</a:t>
            </a:r>
            <a:endParaRPr kumimoji="1" lang="en-US" altLang="ja-JP" sz="28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D1856E8-C250-6853-4ACA-483E8AEEEA39}"/>
              </a:ext>
            </a:extLst>
          </p:cNvPr>
          <p:cNvSpPr txBox="1"/>
          <p:nvPr/>
        </p:nvSpPr>
        <p:spPr>
          <a:xfrm flipH="1">
            <a:off x="11077829" y="18283952"/>
            <a:ext cx="56150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kumimoji="1" lang="en-US" altLang="ja-JP" sz="3200" b="1" dirty="0"/>
              <a:t> </a:t>
            </a:r>
            <a:r>
              <a:rPr kumimoji="1" lang="ja-JP" altLang="en-US" sz="3200" b="1" dirty="0"/>
              <a:t>（本文）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　　　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BC060D9-668D-848D-6649-E8A36B3E6C72}"/>
              </a:ext>
            </a:extLst>
          </p:cNvPr>
          <p:cNvSpPr txBox="1"/>
          <p:nvPr/>
        </p:nvSpPr>
        <p:spPr>
          <a:xfrm flipH="1">
            <a:off x="16917877" y="22808204"/>
            <a:ext cx="4076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画像等キャプション</a:t>
            </a:r>
            <a:endParaRPr kumimoji="1" lang="en-US" altLang="ja-JP" sz="28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95BCD16-9353-4D8E-845B-E522842B75B5}"/>
              </a:ext>
            </a:extLst>
          </p:cNvPr>
          <p:cNvSpPr txBox="1"/>
          <p:nvPr/>
        </p:nvSpPr>
        <p:spPr>
          <a:xfrm>
            <a:off x="8138160" y="20096015"/>
            <a:ext cx="3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F447293-DA9C-D73F-904A-2C72E9E907AD}"/>
              </a:ext>
            </a:extLst>
          </p:cNvPr>
          <p:cNvSpPr/>
          <p:nvPr/>
        </p:nvSpPr>
        <p:spPr>
          <a:xfrm>
            <a:off x="6302137" y="17494082"/>
            <a:ext cx="3786744" cy="51357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図・表・画像など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034957D-D9A3-0EF7-B6C2-22991F39A7D9}"/>
              </a:ext>
            </a:extLst>
          </p:cNvPr>
          <p:cNvSpPr/>
          <p:nvPr/>
        </p:nvSpPr>
        <p:spPr>
          <a:xfrm>
            <a:off x="17004455" y="17494082"/>
            <a:ext cx="3786744" cy="51357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図・表・画像など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61EA1A0-0112-9845-B65F-8E6567DF7562}"/>
              </a:ext>
            </a:extLst>
          </p:cNvPr>
          <p:cNvSpPr txBox="1"/>
          <p:nvPr/>
        </p:nvSpPr>
        <p:spPr>
          <a:xfrm flipH="1">
            <a:off x="11064570" y="24417515"/>
            <a:ext cx="56150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kumimoji="1" lang="en-US" altLang="ja-JP" sz="3200" b="1" dirty="0"/>
              <a:t> </a:t>
            </a:r>
            <a:r>
              <a:rPr kumimoji="1" lang="ja-JP" altLang="en-US" sz="3200" b="1" dirty="0"/>
              <a:t>（本文）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　　　　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32F5312-CB35-45AC-79B6-1582D844DEE6}"/>
              </a:ext>
            </a:extLst>
          </p:cNvPr>
          <p:cNvSpPr txBox="1"/>
          <p:nvPr/>
        </p:nvSpPr>
        <p:spPr>
          <a:xfrm flipH="1">
            <a:off x="16904618" y="28941767"/>
            <a:ext cx="4076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画像等キャプション</a:t>
            </a:r>
            <a:endParaRPr kumimoji="1" lang="en-US" altLang="ja-JP" sz="2800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7FD0EF1-2FA2-066E-AEA0-CFADF2DBB669}"/>
              </a:ext>
            </a:extLst>
          </p:cNvPr>
          <p:cNvSpPr/>
          <p:nvPr/>
        </p:nvSpPr>
        <p:spPr>
          <a:xfrm>
            <a:off x="16991196" y="23627645"/>
            <a:ext cx="3786744" cy="51357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図・表・画像など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A29AA20-E2DE-D75D-AE61-B600C57834A4}"/>
              </a:ext>
            </a:extLst>
          </p:cNvPr>
          <p:cNvSpPr txBox="1"/>
          <p:nvPr/>
        </p:nvSpPr>
        <p:spPr>
          <a:xfrm flipH="1">
            <a:off x="557926" y="24538476"/>
            <a:ext cx="56150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kumimoji="1" lang="en-US" altLang="ja-JP" sz="3200" b="1" dirty="0"/>
              <a:t> </a:t>
            </a:r>
            <a:r>
              <a:rPr kumimoji="1" lang="ja-JP" altLang="en-US" sz="3200" b="1" dirty="0"/>
              <a:t>（本文）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　　　　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0D363F1-527A-5E2E-30E9-B900FD62E2D7}"/>
              </a:ext>
            </a:extLst>
          </p:cNvPr>
          <p:cNvSpPr txBox="1"/>
          <p:nvPr/>
        </p:nvSpPr>
        <p:spPr>
          <a:xfrm flipH="1">
            <a:off x="6397974" y="29062728"/>
            <a:ext cx="4076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画像等キャプション</a:t>
            </a:r>
            <a:endParaRPr kumimoji="1" lang="en-US" altLang="ja-JP" sz="2800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C6E216F-D3F0-014B-2B9A-D7FE9DA36A32}"/>
              </a:ext>
            </a:extLst>
          </p:cNvPr>
          <p:cNvSpPr/>
          <p:nvPr/>
        </p:nvSpPr>
        <p:spPr>
          <a:xfrm>
            <a:off x="6484552" y="23748606"/>
            <a:ext cx="3786744" cy="51357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図・表・画像など</a:t>
            </a:r>
          </a:p>
        </p:txBody>
      </p:sp>
    </p:spTree>
    <p:extLst>
      <p:ext uri="{BB962C8B-B14F-4D97-AF65-F5344CB8AC3E}">
        <p14:creationId xmlns:p14="http://schemas.microsoft.com/office/powerpoint/2010/main" val="423663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723</TotalTime>
  <Words>1419</Words>
  <Application>Microsoft Office PowerPoint</Application>
  <PresentationFormat>ユーザー設定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mizumoto kazumi</dc:creator>
  <cp:lastModifiedBy>kazumi mizumoto</cp:lastModifiedBy>
  <cp:revision>103</cp:revision>
  <dcterms:created xsi:type="dcterms:W3CDTF">2023-07-20T08:14:57Z</dcterms:created>
  <dcterms:modified xsi:type="dcterms:W3CDTF">2024-04-11T09:37:55Z</dcterms:modified>
</cp:coreProperties>
</file>